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529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91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0976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85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2821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33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11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3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1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9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4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11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436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3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9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25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7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113CC8F-2D42-508E-BFB8-9916ED7C45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53D6F51-3640-576A-25DD-96C9664048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406640" cy="531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9686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2026-01-15T18:10:15Z</dcterms:created>
  <dcterms:modified xsi:type="dcterms:W3CDTF">2026-01-15T18:26:43Z</dcterms:modified>
</cp:coreProperties>
</file>