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B3E-815C-4A59-8F7E-C311C9E0698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130-D831-43E2-BFC2-46DB8BE2A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B3E-815C-4A59-8F7E-C311C9E0698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130-D831-43E2-BFC2-46DB8BE2A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6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B3E-815C-4A59-8F7E-C311C9E0698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130-D831-43E2-BFC2-46DB8BE2A8F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635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B3E-815C-4A59-8F7E-C311C9E0698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130-D831-43E2-BFC2-46DB8BE2A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6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B3E-815C-4A59-8F7E-C311C9E0698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130-D831-43E2-BFC2-46DB8BE2A8F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2635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B3E-815C-4A59-8F7E-C311C9E0698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130-D831-43E2-BFC2-46DB8BE2A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21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B3E-815C-4A59-8F7E-C311C9E0698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130-D831-43E2-BFC2-46DB8BE2A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8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B3E-815C-4A59-8F7E-C311C9E0698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130-D831-43E2-BFC2-46DB8BE2A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5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B3E-815C-4A59-8F7E-C311C9E0698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130-D831-43E2-BFC2-46DB8BE2A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4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B3E-815C-4A59-8F7E-C311C9E0698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130-D831-43E2-BFC2-46DB8BE2A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7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B3E-815C-4A59-8F7E-C311C9E0698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130-D831-43E2-BFC2-46DB8BE2A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B3E-815C-4A59-8F7E-C311C9E0698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130-D831-43E2-BFC2-46DB8BE2A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6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B3E-815C-4A59-8F7E-C311C9E0698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130-D831-43E2-BFC2-46DB8BE2A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1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B3E-815C-4A59-8F7E-C311C9E0698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130-D831-43E2-BFC2-46DB8BE2A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3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B3E-815C-4A59-8F7E-C311C9E0698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130-D831-43E2-BFC2-46DB8BE2A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130-D831-43E2-BFC2-46DB8BE2A8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1B3E-815C-4A59-8F7E-C311C9E06984}" type="datetimeFigureOut">
              <a:rPr lang="en-US" smtClean="0"/>
              <a:t>1/11/2026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8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51B3E-815C-4A59-8F7E-C311C9E0698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7EE130-D831-43E2-BFC2-46DB8BE2A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7E48A4-0F56-72BA-B4B8-028C32BC5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31" y="1"/>
            <a:ext cx="4282069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580AC2-9E8F-0620-887B-29C81438D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" y="0"/>
            <a:ext cx="3995516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B20BBC-5B94-43C3-A5B2-59C7F3428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83" y="85612"/>
            <a:ext cx="3931636" cy="56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898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2026-01-11T12:35:32Z</dcterms:created>
  <dcterms:modified xsi:type="dcterms:W3CDTF">2026-01-11T12:46:19Z</dcterms:modified>
</cp:coreProperties>
</file>