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8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588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544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8173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4575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55858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37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1896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802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5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395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133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34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94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994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165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42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54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6B8A839-3A39-6A05-109A-1045BF2229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3375371-53EB-9D3E-D2A1-11C7F90459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282"/>
            <a:ext cx="7314949" cy="4719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10692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4</cp:revision>
  <dcterms:created xsi:type="dcterms:W3CDTF">2026-01-09T12:48:30Z</dcterms:created>
  <dcterms:modified xsi:type="dcterms:W3CDTF">2026-01-10T12:05:43Z</dcterms:modified>
</cp:coreProperties>
</file>