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9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9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6825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108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32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63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8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9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3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1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3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4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9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0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487AF-99AC-C09B-2B02-BC2EADC9D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77AE2-6B18-3FD9-B38F-53A819CC9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49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121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6</cp:revision>
  <dcterms:created xsi:type="dcterms:W3CDTF">2026-01-25T23:22:43Z</dcterms:created>
  <dcterms:modified xsi:type="dcterms:W3CDTF">2026-01-25T23:38:48Z</dcterms:modified>
</cp:coreProperties>
</file>