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4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61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2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55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4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4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1479-EA2D-455F-A777-047A6944DF1A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B8C351-876B-42C9-AD77-4B2C7963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5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0B4B6-0D9B-BAAA-092F-7C68B56E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D884C-82F1-8551-51B3-C7A53B875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60" y="2082907"/>
            <a:ext cx="4971539" cy="3174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DD0F1-2C89-4693-1D9D-D30F7FC2D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8352" cy="48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946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11</cp:revision>
  <dcterms:created xsi:type="dcterms:W3CDTF">2026-01-11T17:34:16Z</dcterms:created>
  <dcterms:modified xsi:type="dcterms:W3CDTF">2026-01-12T19:41:46Z</dcterms:modified>
</cp:coreProperties>
</file>