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0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6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3847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93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3416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69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82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8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3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74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3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9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514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3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8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3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283B33A-4F8D-42DE-8BD3-36C1178254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68567" cy="517550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13CC8F-2D42-508E-BFB8-9916ED7C4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686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2026-01-15T18:10:15Z</dcterms:created>
  <dcterms:modified xsi:type="dcterms:W3CDTF">2026-01-15T18:36:09Z</dcterms:modified>
</cp:coreProperties>
</file>