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9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8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0033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40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7232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57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96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4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3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3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5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2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7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2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7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134C8-6F14-4FA1-9D45-220D941AE99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70E278-A5CC-9815-19C2-A06631E392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783"/>
            <a:ext cx="7616952" cy="493129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6B8A839-3A39-6A05-109A-1045BF2229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069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2026-01-09T12:48:30Z</dcterms:created>
  <dcterms:modified xsi:type="dcterms:W3CDTF">2026-01-10T12:06:37Z</dcterms:modified>
</cp:coreProperties>
</file>