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60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5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3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487AF-99AC-C09B-2B02-BC2EADC9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0D71E-C57E-6461-53C6-BFE48AFC9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7" y="0"/>
            <a:ext cx="7320986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121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2026-01-25T23:22:43Z</dcterms:created>
  <dcterms:modified xsi:type="dcterms:W3CDTF">2026-01-25T23:32:09Z</dcterms:modified>
</cp:coreProperties>
</file>