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512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A1479-EA2D-455F-A777-047A6944DF1A}" type="datetimeFigureOut">
              <a:rPr lang="en-US" smtClean="0"/>
              <a:t>1/12/2026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8C351-876B-42C9-AD77-4B2C7963A4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66494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A1479-EA2D-455F-A777-047A6944DF1A}" type="datetimeFigureOut">
              <a:rPr lang="en-US" smtClean="0"/>
              <a:t>1/12/2026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8C351-876B-42C9-AD77-4B2C7963A4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96136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A1479-EA2D-455F-A777-047A6944DF1A}" type="datetimeFigureOut">
              <a:rPr lang="en-US" smtClean="0"/>
              <a:t>1/12/2026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8C351-876B-42C9-AD77-4B2C7963A416}" type="slidenum">
              <a:rPr lang="en-US" smtClean="0"/>
              <a:t>‹#›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62571845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A1479-EA2D-455F-A777-047A6944DF1A}" type="datetimeFigureOut">
              <a:rPr lang="en-US" smtClean="0"/>
              <a:t>1/12/2026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8C351-876B-42C9-AD77-4B2C7963A4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475744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A1479-EA2D-455F-A777-047A6944DF1A}" type="datetimeFigureOut">
              <a:rPr lang="en-US" smtClean="0"/>
              <a:t>1/12/2026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8C351-876B-42C9-AD77-4B2C7963A416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72895385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A1479-EA2D-455F-A777-047A6944DF1A}" type="datetimeFigureOut">
              <a:rPr lang="en-US" smtClean="0"/>
              <a:t>1/12/2026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8C351-876B-42C9-AD77-4B2C7963A4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671899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A1479-EA2D-455F-A777-047A6944DF1A}" type="datetimeFigureOut">
              <a:rPr lang="en-US" smtClean="0"/>
              <a:t>1/12/2026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8C351-876B-42C9-AD77-4B2C7963A4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503904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A1479-EA2D-455F-A777-047A6944DF1A}" type="datetimeFigureOut">
              <a:rPr lang="en-US" smtClean="0"/>
              <a:t>1/12/2026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8C351-876B-42C9-AD77-4B2C7963A4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12379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A1479-EA2D-455F-A777-047A6944DF1A}" type="datetimeFigureOut">
              <a:rPr lang="en-US" smtClean="0"/>
              <a:t>1/12/2026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8C351-876B-42C9-AD77-4B2C7963A4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70540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A1479-EA2D-455F-A777-047A6944DF1A}" type="datetimeFigureOut">
              <a:rPr lang="en-US" smtClean="0"/>
              <a:t>1/12/2026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8C351-876B-42C9-AD77-4B2C7963A4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40390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A1479-EA2D-455F-A777-047A6944DF1A}" type="datetimeFigureOut">
              <a:rPr lang="en-US" smtClean="0"/>
              <a:t>1/12/2026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8C351-876B-42C9-AD77-4B2C7963A4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0356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A1479-EA2D-455F-A777-047A6944DF1A}" type="datetimeFigureOut">
              <a:rPr lang="en-US" smtClean="0"/>
              <a:t>1/12/2026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8C351-876B-42C9-AD77-4B2C7963A4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27149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A1479-EA2D-455F-A777-047A6944DF1A}" type="datetimeFigureOut">
              <a:rPr lang="en-US" smtClean="0"/>
              <a:t>1/12/2026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8C351-876B-42C9-AD77-4B2C7963A4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96586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A1479-EA2D-455F-A777-047A6944DF1A}" type="datetimeFigureOut">
              <a:rPr lang="en-US" smtClean="0"/>
              <a:t>1/12/2026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8C351-876B-42C9-AD77-4B2C7963A4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38021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A1479-EA2D-455F-A777-047A6944DF1A}" type="datetimeFigureOut">
              <a:rPr lang="en-US" smtClean="0"/>
              <a:t>1/12/2026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8C351-876B-42C9-AD77-4B2C7963A4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2050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A1479-EA2D-455F-A777-047A6944DF1A}" type="datetimeFigureOut">
              <a:rPr lang="en-US" smtClean="0"/>
              <a:t>1/12/2026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8C351-876B-42C9-AD77-4B2C7963A4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90060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8A1479-EA2D-455F-A777-047A6944DF1A}" type="datetimeFigureOut">
              <a:rPr lang="en-US" smtClean="0"/>
              <a:t>1/12/2026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8AB8C351-876B-42C9-AD77-4B2C7963A4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9056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6560B4B6-0D9B-BAAA-092F-7C68B56EA0E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4949" y="0"/>
            <a:ext cx="4877051" cy="2082907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6A6994DC-7341-FD59-3A13-E35D820367C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7314949" cy="46455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31594637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Trebuchet MS</vt:lpstr>
      <vt:lpstr>Wingdings 3</vt:lpstr>
      <vt:lpstr>Facet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Linda Karr</dc:creator>
  <cp:lastModifiedBy>Linda Karr</cp:lastModifiedBy>
  <cp:revision>9</cp:revision>
  <dcterms:created xsi:type="dcterms:W3CDTF">2026-01-11T17:34:16Z</dcterms:created>
  <dcterms:modified xsi:type="dcterms:W3CDTF">2026-01-12T19:42:23Z</dcterms:modified>
</cp:coreProperties>
</file>