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2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7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0088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76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366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85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24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7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97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8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7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1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78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5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55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8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5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34CA6-F9E2-8DA9-1E23-6F6747716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0A9D39-DFC3-CB7C-6AE7-3E3D36B0E2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560" y="0"/>
            <a:ext cx="3977389" cy="590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56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4</cp:revision>
  <dcterms:created xsi:type="dcterms:W3CDTF">2026-01-16T11:57:31Z</dcterms:created>
  <dcterms:modified xsi:type="dcterms:W3CDTF">2026-01-16T13:14:01Z</dcterms:modified>
</cp:coreProperties>
</file>