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0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6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7194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6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98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38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58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5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5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3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2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6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2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3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2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A5B27-FAA1-4289-93E9-CE6ED410501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BA82CA-B0D3-4582-B5EB-BAA80DE50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5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EF44719-58CA-95BD-FF60-9CBFAAD0C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A3533B-CCFC-269A-18A2-125D009405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87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0059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2026-01-14T12:19:58Z</dcterms:created>
  <dcterms:modified xsi:type="dcterms:W3CDTF">2026-01-14T12:43:06Z</dcterms:modified>
</cp:coreProperties>
</file>