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D4C88-5292-4D04-B594-71747826F622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E85E3-9589-4DD0-98C6-0295BC722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43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D4C88-5292-4D04-B594-71747826F622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E85E3-9589-4DD0-98C6-0295BC722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36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D4C88-5292-4D04-B594-71747826F622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E85E3-9589-4DD0-98C6-0295BC7222A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9962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D4C88-5292-4D04-B594-71747826F622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E85E3-9589-4DD0-98C6-0295BC722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44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D4C88-5292-4D04-B594-71747826F622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E85E3-9589-4DD0-98C6-0295BC7222A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9463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D4C88-5292-4D04-B594-71747826F622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E85E3-9589-4DD0-98C6-0295BC722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876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D4C88-5292-4D04-B594-71747826F622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E85E3-9589-4DD0-98C6-0295BC722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1854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D4C88-5292-4D04-B594-71747826F622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E85E3-9589-4DD0-98C6-0295BC722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333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D4C88-5292-4D04-B594-71747826F622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E85E3-9589-4DD0-98C6-0295BC722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344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D4C88-5292-4D04-B594-71747826F622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E85E3-9589-4DD0-98C6-0295BC722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403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D4C88-5292-4D04-B594-71747826F622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E85E3-9589-4DD0-98C6-0295BC722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427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D4C88-5292-4D04-B594-71747826F622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E85E3-9589-4DD0-98C6-0295BC722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294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D4C88-5292-4D04-B594-71747826F622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E85E3-9589-4DD0-98C6-0295BC722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811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D4C88-5292-4D04-B594-71747826F622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E85E3-9589-4DD0-98C6-0295BC722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240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D4C88-5292-4D04-B594-71747826F622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E85E3-9589-4DD0-98C6-0295BC722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067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E85E3-9589-4DD0-98C6-0295BC7222A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D4C88-5292-4D04-B594-71747826F622}" type="datetimeFigureOut">
              <a:rPr lang="en-US" smtClean="0"/>
              <a:t>1/4/2026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098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D4C88-5292-4D04-B594-71747826F622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29E85E3-9589-4DD0-98C6-0295BC722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852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E27887-6959-E6E3-1C7A-5DCAD399D9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llage of a person eating a hamburger&#10;&#10;AI-generated content may be incorrect.">
            <a:extLst>
              <a:ext uri="{FF2B5EF4-FFF2-40B4-BE49-F238E27FC236}">
                <a16:creationId xmlns:a16="http://schemas.microsoft.com/office/drawing/2014/main" id="{E053238B-3B43-2C0F-B41E-570E8D35A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69124" cy="4775094"/>
          </a:xfrm>
          <a:prstGeom prst="rect">
            <a:avLst/>
          </a:prstGeom>
        </p:spPr>
      </p:pic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13CBDEFF-38A2-DA8F-7648-48875BC7A4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42088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Trebuchet MS</vt:lpstr>
      <vt:lpstr>Wingdings 3</vt:lpstr>
      <vt:lpstr>Facet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2</cp:revision>
  <dcterms:created xsi:type="dcterms:W3CDTF">2026-01-04T14:00:13Z</dcterms:created>
  <dcterms:modified xsi:type="dcterms:W3CDTF">2026-01-04T14:05:57Z</dcterms:modified>
</cp:coreProperties>
</file>