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701-EA9F-4494-8F96-7AD064020F39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900-D040-4AE5-992E-DA5F6680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3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701-EA9F-4494-8F96-7AD064020F39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900-D040-4AE5-992E-DA5F6680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7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701-EA9F-4494-8F96-7AD064020F39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900-D040-4AE5-992E-DA5F66803D2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252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701-EA9F-4494-8F96-7AD064020F39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900-D040-4AE5-992E-DA5F6680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15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701-EA9F-4494-8F96-7AD064020F39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900-D040-4AE5-992E-DA5F66803D2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8234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701-EA9F-4494-8F96-7AD064020F39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900-D040-4AE5-992E-DA5F6680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88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701-EA9F-4494-8F96-7AD064020F39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900-D040-4AE5-992E-DA5F6680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31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701-EA9F-4494-8F96-7AD064020F39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900-D040-4AE5-992E-DA5F6680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2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701-EA9F-4494-8F96-7AD064020F39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900-D040-4AE5-992E-DA5F6680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1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701-EA9F-4494-8F96-7AD064020F39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900-D040-4AE5-992E-DA5F6680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8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701-EA9F-4494-8F96-7AD064020F39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900-D040-4AE5-992E-DA5F6680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8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701-EA9F-4494-8F96-7AD064020F39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900-D040-4AE5-992E-DA5F6680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3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701-EA9F-4494-8F96-7AD064020F39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900-D040-4AE5-992E-DA5F6680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1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701-EA9F-4494-8F96-7AD064020F39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900-D040-4AE5-992E-DA5F6680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2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701-EA9F-4494-8F96-7AD064020F39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900-D040-4AE5-992E-DA5F6680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4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0701-EA9F-4494-8F96-7AD064020F39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5900-D040-4AE5-992E-DA5F6680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7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A0701-EA9F-4494-8F96-7AD064020F39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A55900-D040-4AE5-992E-DA5F6680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9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F136DE3-2B99-500E-8A25-53BCEE84B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lose-up of a calendar&#10;&#10;AI-generated content may be incorrect.">
            <a:extLst>
              <a:ext uri="{FF2B5EF4-FFF2-40B4-BE49-F238E27FC236}">
                <a16:creationId xmlns:a16="http://schemas.microsoft.com/office/drawing/2014/main" id="{75D835D9-9ED1-632E-BCC7-3D8AC756A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88736"/>
          </a:xfrm>
          <a:prstGeom prst="rect">
            <a:avLst/>
          </a:prstGeom>
        </p:spPr>
      </p:pic>
      <p:pic>
        <p:nvPicPr>
          <p:cNvPr id="8" name="Picture 7" descr="A map with many points&#10;&#10;AI-generated content may be incorrect.">
            <a:extLst>
              <a:ext uri="{FF2B5EF4-FFF2-40B4-BE49-F238E27FC236}">
                <a16:creationId xmlns:a16="http://schemas.microsoft.com/office/drawing/2014/main" id="{7EA820B7-90EC-3843-0D10-C9C025417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00" y="2082906"/>
            <a:ext cx="5336500" cy="36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30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B6B70-9D47-D975-1547-349C26363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87E36D3-A5F2-FEAD-AE2D-BC092F4DB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calendar&#10;&#10;AI-generated content may be incorrect.">
            <a:extLst>
              <a:ext uri="{FF2B5EF4-FFF2-40B4-BE49-F238E27FC236}">
                <a16:creationId xmlns:a16="http://schemas.microsoft.com/office/drawing/2014/main" id="{3CA625C5-3E8E-D775-DF88-E5A5A5EEF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696712"/>
          </a:xfrm>
          <a:prstGeom prst="rect">
            <a:avLst/>
          </a:prstGeom>
        </p:spPr>
      </p:pic>
      <p:pic>
        <p:nvPicPr>
          <p:cNvPr id="6" name="Picture 5" descr="A grid of numbers and a number of cities&#10;&#10;AI-generated content may be incorrect.">
            <a:extLst>
              <a:ext uri="{FF2B5EF4-FFF2-40B4-BE49-F238E27FC236}">
                <a16:creationId xmlns:a16="http://schemas.microsoft.com/office/drawing/2014/main" id="{B49F471D-2FBE-3760-0F53-3C8EA89ED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41" y="2566481"/>
            <a:ext cx="5051759" cy="313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90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Facet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1</cp:revision>
  <dcterms:created xsi:type="dcterms:W3CDTF">2026-01-02T15:26:27Z</dcterms:created>
  <dcterms:modified xsi:type="dcterms:W3CDTF">2026-01-02T15:29:19Z</dcterms:modified>
</cp:coreProperties>
</file>