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52EA4-5375-498E-9D11-10FEF4836D21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CDF0-EDAB-4AC0-BFFA-F3FA7D64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12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52EA4-5375-498E-9D11-10FEF4836D21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CDF0-EDAB-4AC0-BFFA-F3FA7D64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412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52EA4-5375-498E-9D11-10FEF4836D21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CDF0-EDAB-4AC0-BFFA-F3FA7D64E2D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65209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52EA4-5375-498E-9D11-10FEF4836D21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CDF0-EDAB-4AC0-BFFA-F3FA7D64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49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52EA4-5375-498E-9D11-10FEF4836D21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CDF0-EDAB-4AC0-BFFA-F3FA7D64E2D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24892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52EA4-5375-498E-9D11-10FEF4836D21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CDF0-EDAB-4AC0-BFFA-F3FA7D64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8992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52EA4-5375-498E-9D11-10FEF4836D21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CDF0-EDAB-4AC0-BFFA-F3FA7D64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494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52EA4-5375-498E-9D11-10FEF4836D21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CDF0-EDAB-4AC0-BFFA-F3FA7D64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977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52EA4-5375-498E-9D11-10FEF4836D21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CDF0-EDAB-4AC0-BFFA-F3FA7D64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2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52EA4-5375-498E-9D11-10FEF4836D21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CDF0-EDAB-4AC0-BFFA-F3FA7D64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775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52EA4-5375-498E-9D11-10FEF4836D21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CDF0-EDAB-4AC0-BFFA-F3FA7D64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71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52EA4-5375-498E-9D11-10FEF4836D21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CDF0-EDAB-4AC0-BFFA-F3FA7D64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276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52EA4-5375-498E-9D11-10FEF4836D21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CDF0-EDAB-4AC0-BFFA-F3FA7D64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133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52EA4-5375-498E-9D11-10FEF4836D21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CDF0-EDAB-4AC0-BFFA-F3FA7D64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424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52EA4-5375-498E-9D11-10FEF4836D21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CDF0-EDAB-4AC0-BFFA-F3FA7D64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175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52EA4-5375-498E-9D11-10FEF4836D21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CDF0-EDAB-4AC0-BFFA-F3FA7D64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437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52EA4-5375-498E-9D11-10FEF4836D21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2126CDF0-EDAB-4AC0-BFFA-F3FA7D64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676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801A2B26-83E5-DC34-3CB3-01572ED12E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7" name="Picture 6" descr="A map of the united states with green dots&#10;&#10;AI-generated content may be incorrect.">
            <a:extLst>
              <a:ext uri="{FF2B5EF4-FFF2-40B4-BE49-F238E27FC236}">
                <a16:creationId xmlns:a16="http://schemas.microsoft.com/office/drawing/2014/main" id="{84614E16-EFB9-2716-B8C7-048983BD0C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1591" y="2082907"/>
            <a:ext cx="3542190" cy="3632093"/>
          </a:xfrm>
          <a:prstGeom prst="rect">
            <a:avLst/>
          </a:prstGeom>
        </p:spPr>
      </p:pic>
      <p:pic>
        <p:nvPicPr>
          <p:cNvPr id="4" name="Picture 3" descr="A close-up of a document&#10;&#10;AI-generated content may be incorrect.">
            <a:extLst>
              <a:ext uri="{FF2B5EF4-FFF2-40B4-BE49-F238E27FC236}">
                <a16:creationId xmlns:a16="http://schemas.microsoft.com/office/drawing/2014/main" id="{2920B27C-C9BE-31E2-90E1-24D23659D5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44718" cy="591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939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FDA679-22BE-BDC6-1912-4523094F8F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D6674A65-A67F-63A5-8FC5-2641A6F21E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 descr="A screenshot of a table&#10;&#10;AI-generated content may be incorrect.">
            <a:extLst>
              <a:ext uri="{FF2B5EF4-FFF2-40B4-BE49-F238E27FC236}">
                <a16:creationId xmlns:a16="http://schemas.microsoft.com/office/drawing/2014/main" id="{20CEB2F3-A478-A5C7-CFB2-D0167B083D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32904" cy="5696712"/>
          </a:xfrm>
          <a:prstGeom prst="rect">
            <a:avLst/>
          </a:prstGeom>
        </p:spPr>
      </p:pic>
      <p:pic>
        <p:nvPicPr>
          <p:cNvPr id="5" name="Picture 4" descr="A map of the united states with green dots&#10;&#10;AI-generated content may be incorrect.">
            <a:extLst>
              <a:ext uri="{FF2B5EF4-FFF2-40B4-BE49-F238E27FC236}">
                <a16:creationId xmlns:a16="http://schemas.microsoft.com/office/drawing/2014/main" id="{E8A40B87-E6DE-5597-3597-F740AA675D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1591" y="2082907"/>
            <a:ext cx="3542190" cy="3632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472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469325-EEB2-76AA-9C04-F3FEB6F1C7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CB0AA3FA-428E-F3A3-E132-8681C7D48C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 descr="A screenshot of a white sheet with red squares&#10;&#10;AI-generated content may be incorrect.">
            <a:extLst>
              <a:ext uri="{FF2B5EF4-FFF2-40B4-BE49-F238E27FC236}">
                <a16:creationId xmlns:a16="http://schemas.microsoft.com/office/drawing/2014/main" id="{DF4EE247-71D2-D79C-8D5F-4C1EB7C0AB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7314949" cy="5669280"/>
          </a:xfrm>
          <a:prstGeom prst="rect">
            <a:avLst/>
          </a:prstGeom>
        </p:spPr>
      </p:pic>
      <p:pic>
        <p:nvPicPr>
          <p:cNvPr id="5" name="Picture 4" descr="A map of the united states with green dots&#10;&#10;AI-generated content may be incorrect.">
            <a:extLst>
              <a:ext uri="{FF2B5EF4-FFF2-40B4-BE49-F238E27FC236}">
                <a16:creationId xmlns:a16="http://schemas.microsoft.com/office/drawing/2014/main" id="{BC08A279-DA3F-4D7B-0981-894DF66960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1591" y="2082907"/>
            <a:ext cx="3542190" cy="3632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2253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07BB90-B1EF-A7E8-9BB3-434C4DD71B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73196E13-230F-5A41-4365-9F12D0E8C6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 descr="A screenshot of a calendar&#10;&#10;AI-generated content may be incorrect.">
            <a:extLst>
              <a:ext uri="{FF2B5EF4-FFF2-40B4-BE49-F238E27FC236}">
                <a16:creationId xmlns:a16="http://schemas.microsoft.com/office/drawing/2014/main" id="{9D1E9A4F-51C1-2525-63EF-54C52063BB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89" y="18288"/>
            <a:ext cx="7264460" cy="5715000"/>
          </a:xfrm>
          <a:prstGeom prst="rect">
            <a:avLst/>
          </a:prstGeom>
        </p:spPr>
      </p:pic>
      <p:pic>
        <p:nvPicPr>
          <p:cNvPr id="5" name="Picture 4" descr="A map of the united states with green dots&#10;&#10;AI-generated content may be incorrect.">
            <a:extLst>
              <a:ext uri="{FF2B5EF4-FFF2-40B4-BE49-F238E27FC236}">
                <a16:creationId xmlns:a16="http://schemas.microsoft.com/office/drawing/2014/main" id="{66AE8F79-CBBC-B0D6-BEA7-BB4F08D3B2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1591" y="2082907"/>
            <a:ext cx="3542190" cy="3632093"/>
          </a:xfrm>
          <a:prstGeom prst="rect">
            <a:avLst/>
          </a:prstGeom>
        </p:spPr>
      </p:pic>
      <p:pic>
        <p:nvPicPr>
          <p:cNvPr id="7" name="Picture 6" descr="A map with many dots and numbers&#10;&#10;AI-generated content may be incorrect.">
            <a:extLst>
              <a:ext uri="{FF2B5EF4-FFF2-40B4-BE49-F238E27FC236}">
                <a16:creationId xmlns:a16="http://schemas.microsoft.com/office/drawing/2014/main" id="{E54D606C-634B-273F-095C-87E29807AA7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803" y="2972380"/>
            <a:ext cx="2936053" cy="2779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8998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3</cp:revision>
  <dcterms:created xsi:type="dcterms:W3CDTF">2026-01-02T18:12:42Z</dcterms:created>
  <dcterms:modified xsi:type="dcterms:W3CDTF">2026-01-02T18:18:05Z</dcterms:modified>
</cp:coreProperties>
</file>