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68" y="2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AF107-BF91-4C40-8C91-660E344FF07E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905F6-7D29-46A9-8C9E-321F48776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424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AF107-BF91-4C40-8C91-660E344FF07E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905F6-7D29-46A9-8C9E-321F48776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663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AF107-BF91-4C40-8C91-660E344FF07E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905F6-7D29-46A9-8C9E-321F48776C3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854555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AF107-BF91-4C40-8C91-660E344FF07E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905F6-7D29-46A9-8C9E-321F48776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871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AF107-BF91-4C40-8C91-660E344FF07E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905F6-7D29-46A9-8C9E-321F48776C3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02740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AF107-BF91-4C40-8C91-660E344FF07E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905F6-7D29-46A9-8C9E-321F48776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8568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AF107-BF91-4C40-8C91-660E344FF07E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905F6-7D29-46A9-8C9E-321F48776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5103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AF107-BF91-4C40-8C91-660E344FF07E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905F6-7D29-46A9-8C9E-321F48776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262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AF107-BF91-4C40-8C91-660E344FF07E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905F6-7D29-46A9-8C9E-321F48776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837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AF107-BF91-4C40-8C91-660E344FF07E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905F6-7D29-46A9-8C9E-321F48776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785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AF107-BF91-4C40-8C91-660E344FF07E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905F6-7D29-46A9-8C9E-321F48776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582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AF107-BF91-4C40-8C91-660E344FF07E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905F6-7D29-46A9-8C9E-321F48776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6446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AF107-BF91-4C40-8C91-660E344FF07E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905F6-7D29-46A9-8C9E-321F48776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736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AF107-BF91-4C40-8C91-660E344FF07E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905F6-7D29-46A9-8C9E-321F48776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233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AF107-BF91-4C40-8C91-660E344FF07E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905F6-7D29-46A9-8C9E-321F48776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8522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AF107-BF91-4C40-8C91-660E344FF07E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905F6-7D29-46A9-8C9E-321F48776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66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AAF107-BF91-4C40-8C91-660E344FF07E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9BD905F6-7D29-46A9-8C9E-321F48776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393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E1E09778-52B9-8677-E579-87A0457A2D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949" y="0"/>
            <a:ext cx="4877051" cy="2082907"/>
          </a:xfrm>
          <a:prstGeom prst="rect">
            <a:avLst/>
          </a:prstGeom>
        </p:spPr>
      </p:pic>
      <p:pic>
        <p:nvPicPr>
          <p:cNvPr id="5" name="Picture 4" descr="A cartoon of two people&#10;&#10;AI-generated content may be incorrect.">
            <a:extLst>
              <a:ext uri="{FF2B5EF4-FFF2-40B4-BE49-F238E27FC236}">
                <a16:creationId xmlns:a16="http://schemas.microsoft.com/office/drawing/2014/main" id="{324DCFEA-D0AB-41CC-2C00-4ACA2D370AA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14949" cy="4782334"/>
          </a:xfrm>
          <a:prstGeom prst="rect">
            <a:avLst/>
          </a:prstGeom>
        </p:spPr>
      </p:pic>
      <p:pic>
        <p:nvPicPr>
          <p:cNvPr id="7" name="Picture 6" descr="A cartoon of a factory with smoke coming out of it&#10;&#10;AI-generated content may be incorrect.">
            <a:extLst>
              <a:ext uri="{FF2B5EF4-FFF2-40B4-BE49-F238E27FC236}">
                <a16:creationId xmlns:a16="http://schemas.microsoft.com/office/drawing/2014/main" id="{F82AE076-5760-4A33-D0BC-0F18DE501FD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5715" y="2391167"/>
            <a:ext cx="5116285" cy="3354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571594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1</cp:revision>
  <dcterms:created xsi:type="dcterms:W3CDTF">2026-01-04T16:15:41Z</dcterms:created>
  <dcterms:modified xsi:type="dcterms:W3CDTF">2026-01-04T16:17:49Z</dcterms:modified>
</cp:coreProperties>
</file>