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0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4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2297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85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979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96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11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3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78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7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51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31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89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4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21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0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9C43-743D-41A1-84F3-837CD3400DE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E55CA3-5A06-4F88-B205-9E916C33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45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3E32B8F-2006-BD87-C4B9-8730109B1A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8457" y="1"/>
            <a:ext cx="3853543" cy="164578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257D668-063B-107E-CB80-91E902352C70}"/>
              </a:ext>
            </a:extLst>
          </p:cNvPr>
          <p:cNvSpPr txBox="1"/>
          <p:nvPr/>
        </p:nvSpPr>
        <p:spPr>
          <a:xfrm>
            <a:off x="155448" y="141732"/>
            <a:ext cx="2916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Webisode 57DHYAFZE</a:t>
            </a:r>
          </a:p>
          <a:p>
            <a:r>
              <a:rPr lang="en-US" dirty="0"/>
              <a:t>Videoing Canadian Friends</a:t>
            </a:r>
          </a:p>
          <a:p>
            <a:r>
              <a:rPr lang="en-US" dirty="0"/>
              <a:t>January 24  2026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A97012-F215-BA2C-358C-E70046335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371" y="0"/>
            <a:ext cx="4176727" cy="567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2604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2026-01-24T12:30:36Z</dcterms:created>
  <dcterms:modified xsi:type="dcterms:W3CDTF">2026-01-24T12:48:11Z</dcterms:modified>
</cp:coreProperties>
</file>