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73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0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856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1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5769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90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48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7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1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1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88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2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1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8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8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D2979-5418-458D-AED6-3842DE25427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F97F4B1-90BA-43DB-B0BF-45793A293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B3D3B-E2A1-D91D-53CD-F17E64FF3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0FC8C-0AA1-69E1-6886-A1F34CCAC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4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36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DA46D-54B3-26DE-A3CC-74C77761C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37E80-D79D-DF22-5EE4-94CCEF214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8C6D39-71C2-188F-8801-51118E428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4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95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8F85D-5FE0-B96E-84BF-1607F03F6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CBDD4-A46B-FB0D-6C5B-6C9F76D68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8151B3-FFE4-AD96-C50E-07E062474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4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53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1AF72-8D27-A4DF-228B-DC9C3D84E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032DE3-D59C-5D47-E2DB-09FB897BF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D65823-D015-C3DE-33E8-26E783440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4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57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806F7-F009-6DC9-252D-BF6238A26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40B73-BB59-933D-5195-BE792C75B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FB93AB-67D4-1114-D004-4D4CFD6BB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4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1199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Karr</dc:creator>
  <cp:lastModifiedBy>Linda Karr</cp:lastModifiedBy>
  <cp:revision>2</cp:revision>
  <dcterms:created xsi:type="dcterms:W3CDTF">2026-01-05T15:20:19Z</dcterms:created>
  <dcterms:modified xsi:type="dcterms:W3CDTF">2026-01-05T15:23:50Z</dcterms:modified>
</cp:coreProperties>
</file>