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9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08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1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2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CF50-9A78-430C-B842-4AF669A6BB3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1AC330-355A-4B4B-B558-2095A75A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1A496-372A-6868-0940-477E7003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87086"/>
            <a:ext cx="4877051" cy="208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CFC98-65AE-358D-AB91-217013247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2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82CB3D-306C-DDF7-3CA5-C413E3120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69993"/>
            <a:ext cx="4496031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A57D7-7417-2F96-CB07-9B27A6407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C9833-6E64-CD74-E66C-13DDF0238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15CFC4-FE37-3A8D-4846-091E23ED5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85932-FE95-EC77-26BB-56AA52583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44" y="2041019"/>
            <a:ext cx="1560563" cy="1466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59CC2-7411-808A-F11E-E959F5599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08" y="2088905"/>
            <a:ext cx="1706891" cy="183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FDC74-4A88-AD6E-F24A-7F98C6109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70" y="3944083"/>
            <a:ext cx="2371229" cy="587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DA4985-F8CD-B9E4-7EC9-62A1D4B01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61" y="2041019"/>
            <a:ext cx="1761282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6D71E-993E-D4C0-EC50-62460F582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723AC-E8A7-0C33-BCCC-059D12160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08C49-DC42-EC98-AF46-C12DC34BB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A30BD-69EF-315F-BCAF-DC0CE3E94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49" y="2082907"/>
            <a:ext cx="1451388" cy="1683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DB924-4795-0C91-F3CE-8A61E8200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38" y="2082907"/>
            <a:ext cx="1640361" cy="1455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65BE6-F0EC-66E1-6FF6-24CFD59DC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3766602"/>
            <a:ext cx="2880611" cy="1932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C6A5E6-77DB-9D77-A513-56D6100032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6" y="2082907"/>
            <a:ext cx="1335131" cy="16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CAFC7-2404-D14D-E2B1-549A0025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FEF79-5E81-337C-4F39-5169B984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BBF58-891C-EF2F-58B6-12660EEF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75B9E-58E0-8C92-2B6E-4CB5630AE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40" y="2082907"/>
            <a:ext cx="2657721" cy="269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6A75F-EAF0-87D5-73FB-2F519BE29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62" y="2082908"/>
            <a:ext cx="2346938" cy="2082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601A0-A29E-FFA7-C93E-993FFC7C3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60" y="4165814"/>
            <a:ext cx="1712955" cy="17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BE81E-135F-8D96-A010-CF13727C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B0254-CCD3-F9CE-F3C1-A75EC27BE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46C8C2-1A4B-B7FC-4769-026BEE375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C3921-7FC6-C4CB-A215-FA9F1FAFA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12" y="2082907"/>
            <a:ext cx="2356796" cy="2082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5DA22-FCB8-2AD6-BBEF-C11C523E8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09" y="2082907"/>
            <a:ext cx="2808491" cy="2260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0D899-CF75-A9C1-C692-EA8EAD1AA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98" y="4055669"/>
            <a:ext cx="2382723" cy="15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1406-BE16-F38F-31A3-3FA54865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05712-37A2-F87B-0415-C762A26A8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F7721-9260-56C6-EB18-EB500941F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605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4625E-1EF7-4A16-B391-DE95EC505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46" y="3971212"/>
            <a:ext cx="1822704" cy="189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5D6DF-15E7-30D7-3A0C-710783773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46" y="2102554"/>
            <a:ext cx="2075953" cy="1868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966FA-7A48-F7DD-F329-B1B67D4C4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78" y="2102554"/>
            <a:ext cx="2955268" cy="28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5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532A7-83C6-59D1-A48C-729F956EF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5A561-22B0-A815-298A-E2299267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7FE5D6-4198-EB6A-765D-DBE28817A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2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0F80B8-96D5-AA15-7A97-0EEEE9726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29" y="2082907"/>
            <a:ext cx="2361864" cy="1477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9FD1C-CA26-01BB-1531-1334481A6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93" y="2082907"/>
            <a:ext cx="2765307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9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2892-3661-B6EC-DA2D-3332203D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E4611-D2CE-5DB6-1676-3FFDDB9EF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AE5C3-9231-5461-0F93-82FE82B39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66390-30FF-7491-2875-9D7EA8156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81" y="2082907"/>
            <a:ext cx="2501213" cy="1863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F43670-6FF0-BCC6-826F-A94BB6757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95" y="2082907"/>
            <a:ext cx="2638304" cy="194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1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2026-01-08T18:44:22Z</dcterms:created>
  <dcterms:modified xsi:type="dcterms:W3CDTF">2026-01-08T19:14:33Z</dcterms:modified>
</cp:coreProperties>
</file>