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88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05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5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989-1766-4A59-B80E-9878640EDE17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2C0F61-D192-463D-86A3-127680D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202F6-1425-341D-9B63-438049422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6488" cy="6016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E34CA6-F9E2-8DA9-1E23-6F6747716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306BD-4AE9-387D-DEED-AA7243B18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3736815"/>
            <a:ext cx="3111660" cy="207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4510B-F204-1056-19EB-F122EB1BA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410963" cy="2630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95E09A-9F82-A137-825C-0814FED04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16" y="510749"/>
            <a:ext cx="2602131" cy="26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BC23-74D2-9FD7-0E38-CC5E8D82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3F0C4-0B13-8059-0804-1FE122E69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4928" cy="5888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6EFC8-04A2-E5CF-48C8-865117007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3812179"/>
            <a:ext cx="3124361" cy="20765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3CC8F-2D42-508E-BFB8-9916ED7C4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2ED0E-889E-AED0-B46C-6C3829813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6" y="0"/>
            <a:ext cx="2412048" cy="3741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3D8A48-26C4-E457-F677-6AC80DE73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84" y="2082907"/>
            <a:ext cx="3239105" cy="26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8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40B2-B0B9-8ABA-B040-D30628A6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D8B27F-D623-1AED-22C8-D672CDBEE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63" y="3670881"/>
            <a:ext cx="3124361" cy="2076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951DE-1025-D193-6C1A-C12FAF08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8120" cy="587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661AE-D3D7-A678-591C-1040609ED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2066979"/>
            <a:ext cx="2245459" cy="25407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BCA49D-F929-54BC-08C0-2D502E4EA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59C60-09C8-7644-2B42-7DEDC15CA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478" y="2066979"/>
            <a:ext cx="224352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9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2026-01-15T16:17:59Z</dcterms:created>
  <dcterms:modified xsi:type="dcterms:W3CDTF">2026-01-15T16:33:48Z</dcterms:modified>
</cp:coreProperties>
</file>