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08D71-2BD1-4F5E-9AC8-531E6310594C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387FA-773D-4433-990A-4B1DE9FFAE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5489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08D71-2BD1-4F5E-9AC8-531E6310594C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387FA-773D-4433-990A-4B1DE9FFAE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021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08D71-2BD1-4F5E-9AC8-531E6310594C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387FA-773D-4433-990A-4B1DE9FFAED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788358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08D71-2BD1-4F5E-9AC8-531E6310594C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387FA-773D-4433-990A-4B1DE9FFAE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9808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08D71-2BD1-4F5E-9AC8-531E6310594C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387FA-773D-4433-990A-4B1DE9FFAED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732290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08D71-2BD1-4F5E-9AC8-531E6310594C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387FA-773D-4433-990A-4B1DE9FFAE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7300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08D71-2BD1-4F5E-9AC8-531E6310594C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387FA-773D-4433-990A-4B1DE9FFAE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7600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08D71-2BD1-4F5E-9AC8-531E6310594C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387FA-773D-4433-990A-4B1DE9FFAE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1370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08D71-2BD1-4F5E-9AC8-531E6310594C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387FA-773D-4433-990A-4B1DE9FFAE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244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08D71-2BD1-4F5E-9AC8-531E6310594C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387FA-773D-4433-990A-4B1DE9FFAE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3505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08D71-2BD1-4F5E-9AC8-531E6310594C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387FA-773D-4433-990A-4B1DE9FFAE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667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08D71-2BD1-4F5E-9AC8-531E6310594C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387FA-773D-4433-990A-4B1DE9FFAE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99394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08D71-2BD1-4F5E-9AC8-531E6310594C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387FA-773D-4433-990A-4B1DE9FFAE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185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08D71-2BD1-4F5E-9AC8-531E6310594C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387FA-773D-4433-990A-4B1DE9FFAE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652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08D71-2BD1-4F5E-9AC8-531E6310594C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387FA-773D-4433-990A-4B1DE9FFAE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52691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387FA-773D-4433-990A-4B1DE9FFAEDF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08D71-2BD1-4F5E-9AC8-531E6310594C}" type="datetimeFigureOut">
              <a:rPr lang="en-US" smtClean="0"/>
              <a:t>1/22/2026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1884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408D71-2BD1-4F5E-9AC8-531E6310594C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00387FA-773D-4433-990A-4B1DE9FFAE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7430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7939AC7A-02E2-7328-B007-C43B1DE2020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4949" y="0"/>
            <a:ext cx="4877051" cy="2082907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711432C4-62BC-470F-3CBA-BE4EBED8753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15" y="25400"/>
            <a:ext cx="7271134" cy="47496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7507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95CF3B-FCB3-979A-8831-2DDD522134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F4729FE-111E-92FC-D30C-31DD4171B54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4949" y="0"/>
            <a:ext cx="4877051" cy="208290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C3887D63-C2A9-1D02-7129-E234DA4A709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9" y="0"/>
            <a:ext cx="7310020" cy="4775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5951389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Linda Karr</dc:creator>
  <cp:lastModifiedBy>Linda Karr</cp:lastModifiedBy>
  <cp:revision>3</cp:revision>
  <dcterms:created xsi:type="dcterms:W3CDTF">2026-01-22T19:58:08Z</dcterms:created>
  <dcterms:modified xsi:type="dcterms:W3CDTF">2026-01-22T20:47:37Z</dcterms:modified>
</cp:coreProperties>
</file>