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0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37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7D51-1CCD-4874-803A-FE0B47BC60A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A1AEF5-58BE-4D46-A986-E57A33B1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2309A-3366-A83B-CB67-9E5206C75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F338B-23D1-B48A-3AF5-C7C13E15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-1"/>
            <a:ext cx="3913381" cy="5805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E5CD1-55B7-93F3-B22E-F2070E10E1F3}"/>
              </a:ext>
            </a:extLst>
          </p:cNvPr>
          <p:cNvSpPr txBox="1"/>
          <p:nvPr/>
        </p:nvSpPr>
        <p:spPr>
          <a:xfrm>
            <a:off x="155448" y="91440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Topical Song version 1</a:t>
            </a:r>
          </a:p>
          <a:p>
            <a:r>
              <a:rPr lang="en-US" dirty="0"/>
              <a:t>Web 57DHYAFZXB1</a:t>
            </a:r>
          </a:p>
        </p:txBody>
      </p:sp>
    </p:spTree>
    <p:extLst>
      <p:ext uri="{BB962C8B-B14F-4D97-AF65-F5344CB8AC3E}">
        <p14:creationId xmlns:p14="http://schemas.microsoft.com/office/powerpoint/2010/main" val="148268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63575-2169-CA2B-6B40-70118A944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3785D-0D65-2866-5EFE-2CBE0B0BF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AB5A78-358F-AEBE-F9CA-1E613A02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77" y="0"/>
            <a:ext cx="3966572" cy="5797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76F62-4503-D632-7034-3AE3CD89E4AE}"/>
              </a:ext>
            </a:extLst>
          </p:cNvPr>
          <p:cNvSpPr txBox="1"/>
          <p:nvPr/>
        </p:nvSpPr>
        <p:spPr>
          <a:xfrm>
            <a:off x="155448" y="91440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Topical Song version 1</a:t>
            </a:r>
          </a:p>
          <a:p>
            <a:r>
              <a:rPr lang="en-US" dirty="0"/>
              <a:t>Web 57DHYAFZXB1</a:t>
            </a:r>
          </a:p>
        </p:txBody>
      </p:sp>
    </p:spTree>
    <p:extLst>
      <p:ext uri="{BB962C8B-B14F-4D97-AF65-F5344CB8AC3E}">
        <p14:creationId xmlns:p14="http://schemas.microsoft.com/office/powerpoint/2010/main" val="179588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64FC9-7D1B-019F-6C0B-0113F842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1AE47-F807-4BA9-4A87-2F2A875F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05DF4C-4971-F625-D841-A72B0C194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00" y="0"/>
            <a:ext cx="7372949" cy="5468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95168-D91C-08F8-042F-F5C534AC2010}"/>
              </a:ext>
            </a:extLst>
          </p:cNvPr>
          <p:cNvSpPr txBox="1"/>
          <p:nvPr/>
        </p:nvSpPr>
        <p:spPr>
          <a:xfrm>
            <a:off x="7314949" y="2203704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Topical Song version 1</a:t>
            </a:r>
          </a:p>
          <a:p>
            <a:r>
              <a:rPr lang="en-US" dirty="0"/>
              <a:t>Web 57DHYAFZXB1</a:t>
            </a:r>
          </a:p>
        </p:txBody>
      </p:sp>
    </p:spTree>
    <p:extLst>
      <p:ext uri="{BB962C8B-B14F-4D97-AF65-F5344CB8AC3E}">
        <p14:creationId xmlns:p14="http://schemas.microsoft.com/office/powerpoint/2010/main" val="2444099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37DD-AD68-8C6C-52E1-F5340661F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461189-73D5-BAC8-3509-CDA97979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A9B87-C57D-7D23-6F71-F60EEDFA7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87026"/>
            <a:ext cx="3916746" cy="5625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2B26F-5000-793F-F6BE-BC4EECE2DC0C}"/>
              </a:ext>
            </a:extLst>
          </p:cNvPr>
          <p:cNvSpPr txBox="1"/>
          <p:nvPr/>
        </p:nvSpPr>
        <p:spPr>
          <a:xfrm>
            <a:off x="155448" y="91440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Topical Song version 1</a:t>
            </a:r>
          </a:p>
          <a:p>
            <a:r>
              <a:rPr lang="en-US" dirty="0"/>
              <a:t>Web 57DHYAFZXB1</a:t>
            </a:r>
          </a:p>
        </p:txBody>
      </p:sp>
    </p:spTree>
    <p:extLst>
      <p:ext uri="{BB962C8B-B14F-4D97-AF65-F5344CB8AC3E}">
        <p14:creationId xmlns:p14="http://schemas.microsoft.com/office/powerpoint/2010/main" val="959323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28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2026-01-20T13:11:16Z</dcterms:created>
  <dcterms:modified xsi:type="dcterms:W3CDTF">2026-01-20T13:22:50Z</dcterms:modified>
</cp:coreProperties>
</file>