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7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61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6311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73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1004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878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58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98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267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95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3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93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0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BE330-A6E2-4E01-B2DC-2457BD64D1A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1404E89-37DC-4A5E-B4A0-1D9C58E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1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7EE13-572A-6A73-69FE-39DC2D88A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E3D2C5A-2600-EA0C-6974-A226FCCE18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357F52A-AC4B-DC66-CABA-9F4BEDC5AD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492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6007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</cp:revision>
  <dcterms:created xsi:type="dcterms:W3CDTF">2026-01-22T20:41:08Z</dcterms:created>
  <dcterms:modified xsi:type="dcterms:W3CDTF">2026-01-22T20:42:21Z</dcterms:modified>
</cp:coreProperties>
</file>