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33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8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2910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73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8674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96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43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05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7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14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5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2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61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1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8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7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96C16-6BCD-4F85-8BBE-19B49AB2FA7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CD051-B30A-4E1A-A55A-40B1F97FC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74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E3603EA-5E9D-7F33-29D8-C76DE5418B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73F2568-31AA-7335-8F88-C451BB048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597625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17C4C73-6F6B-56B3-FA75-B01F23F6C7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526" y="2082907"/>
            <a:ext cx="4087981" cy="374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50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BABA6-A28B-B8FD-F0AE-CFD41A86B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0132F50-56E6-0121-D0A0-DAE72043FF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C7991DC-D12A-55B3-2D31-D02388208D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314949" cy="59218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F6E4BCA-D1D1-C668-F49C-E4A1B85E2D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2082907"/>
            <a:ext cx="4412537" cy="3751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1389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2026-01-27T16:11:29Z</dcterms:created>
  <dcterms:modified xsi:type="dcterms:W3CDTF">2026-01-27T16:18:11Z</dcterms:modified>
</cp:coreProperties>
</file>