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184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7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537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692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899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40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9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4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2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44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08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13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1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2C49-6D93-4DE2-89BE-9F9DE82A1D9A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DBB5D6-F5C3-4072-A5B6-F9AC52D86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736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3603EA-5E9D-7F33-29D8-C76DE5418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1B66A3-2FC7-34C6-B96D-591EC5EB98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7314949" cy="598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D5927D-8F31-B486-63CD-D2CB4AB7B8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8" y="2082907"/>
            <a:ext cx="2918841" cy="20462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1BC16B-4966-1844-2680-88B5CD0BE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66" y="2082908"/>
            <a:ext cx="2385834" cy="1912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EB6818-CA66-B2B9-675E-5E8DEAFB16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88" y="4165814"/>
            <a:ext cx="1358210" cy="917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A1F282-E36A-58AE-7BE4-2209429979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361" y="3995058"/>
            <a:ext cx="1724639" cy="2167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597984F-843A-1845-3E66-80860B8AC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981" y="3995057"/>
            <a:ext cx="2003450" cy="17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37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6A20D9-4525-5DB5-8826-27A0D9BC2A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587E61-550B-57C3-B5AA-024299C24D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818EB5-B0D1-14BF-4CB0-1862A5693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1400" cy="6041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93AC9A-99D3-E433-792E-A51071F21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338" y="2082908"/>
            <a:ext cx="1687662" cy="18359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339FE8-6A5A-432A-A1D9-6E1A6F2AA6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63" y="2082907"/>
            <a:ext cx="1540376" cy="13733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C23FE34-43F7-BE2C-E84F-C9958E7FC3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6" y="2082907"/>
            <a:ext cx="1649013" cy="15093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D713DB6-8C0F-AB04-CD9E-5E7CDE5FAC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855" y="3592286"/>
            <a:ext cx="2336316" cy="21802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C369889-489A-0D09-1B55-E837A326CA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171" y="3918858"/>
            <a:ext cx="2023429" cy="184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709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5BCE57-1B19-1939-A998-066D20210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ABAC18-FBCA-ABD6-29C6-A744361E4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0"/>
            <a:ext cx="4877051" cy="20829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EF9A96-E3E1-74AC-3506-960E741E5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14949" cy="5965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19EBF7-6D6C-B1EF-9853-4A9ABBE9C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949" y="2082907"/>
            <a:ext cx="4000706" cy="1619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F3540D0-61A0-F38B-0EA3-31FE42C6B9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71" y="2076381"/>
            <a:ext cx="2850728" cy="1820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DB6B8B-A154-9A7C-8259-0F06AA4AB3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962" y="3897086"/>
            <a:ext cx="4216617" cy="19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337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Linda Karr</dc:creator>
  <cp:lastModifiedBy>Linda Karr</cp:lastModifiedBy>
  <cp:revision>4</cp:revision>
  <dcterms:created xsi:type="dcterms:W3CDTF">2026-01-28T13:36:47Z</dcterms:created>
  <dcterms:modified xsi:type="dcterms:W3CDTF">2026-01-28T13:53:50Z</dcterms:modified>
</cp:coreProperties>
</file>