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B2DF-A51D-4487-82BA-A4817ABD8C6C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4C1BC-3DBC-49B1-ABAA-9284D6699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593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B2DF-A51D-4487-82BA-A4817ABD8C6C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4C1BC-3DBC-49B1-ABAA-9284D6699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254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B2DF-A51D-4487-82BA-A4817ABD8C6C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4C1BC-3DBC-49B1-ABAA-9284D6699A1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12097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B2DF-A51D-4487-82BA-A4817ABD8C6C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4C1BC-3DBC-49B1-ABAA-9284D6699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084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B2DF-A51D-4487-82BA-A4817ABD8C6C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4C1BC-3DBC-49B1-ABAA-9284D6699A1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810911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B2DF-A51D-4487-82BA-A4817ABD8C6C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4C1BC-3DBC-49B1-ABAA-9284D6699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6417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B2DF-A51D-4487-82BA-A4817ABD8C6C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4C1BC-3DBC-49B1-ABAA-9284D6699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55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B2DF-A51D-4487-82BA-A4817ABD8C6C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4C1BC-3DBC-49B1-ABAA-9284D6699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642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B2DF-A51D-4487-82BA-A4817ABD8C6C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4C1BC-3DBC-49B1-ABAA-9284D6699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817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B2DF-A51D-4487-82BA-A4817ABD8C6C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4C1BC-3DBC-49B1-ABAA-9284D6699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9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B2DF-A51D-4487-82BA-A4817ABD8C6C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4C1BC-3DBC-49B1-ABAA-9284D6699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443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B2DF-A51D-4487-82BA-A4817ABD8C6C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4C1BC-3DBC-49B1-ABAA-9284D6699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68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B2DF-A51D-4487-82BA-A4817ABD8C6C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4C1BC-3DBC-49B1-ABAA-9284D6699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062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B2DF-A51D-4487-82BA-A4817ABD8C6C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4C1BC-3DBC-49B1-ABAA-9284D6699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955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B2DF-A51D-4487-82BA-A4817ABD8C6C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4C1BC-3DBC-49B1-ABAA-9284D6699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735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B2DF-A51D-4487-82BA-A4817ABD8C6C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4C1BC-3DBC-49B1-ABAA-9284D6699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381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EB2DF-A51D-4487-82BA-A4817ABD8C6C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7754C1BC-3DBC-49B1-ABAA-9284D6699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05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8D1336-A266-BB0D-EBF9-CA9DD6D67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4777" y="0"/>
            <a:ext cx="4877223" cy="20850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6B7E99-1454-BCB5-002A-2EA53B04876E}"/>
              </a:ext>
            </a:extLst>
          </p:cNvPr>
          <p:cNvSpPr txBox="1"/>
          <p:nvPr/>
        </p:nvSpPr>
        <p:spPr>
          <a:xfrm>
            <a:off x="7206343" y="2085013"/>
            <a:ext cx="7195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Welcome to our Music and Photo Extravaganza</a:t>
            </a:r>
          </a:p>
          <a:p>
            <a:r>
              <a:rPr lang="en-US" dirty="0"/>
              <a:t> January 29  2026</a:t>
            </a:r>
          </a:p>
          <a:p>
            <a:r>
              <a:rPr lang="en-US" dirty="0"/>
              <a:t>Webisode 57DHYAFZXP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EFF6C2-ECB7-DF3B-9819-ED60D8F2F2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95034" cy="594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536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46F742-A591-311F-9BFB-4B7574C925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29298D-5343-DE8F-C447-D534481CD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4777" y="0"/>
            <a:ext cx="4877223" cy="20850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C53910D-9126-9101-7091-659A697FAE4E}"/>
              </a:ext>
            </a:extLst>
          </p:cNvPr>
          <p:cNvSpPr txBox="1"/>
          <p:nvPr/>
        </p:nvSpPr>
        <p:spPr>
          <a:xfrm>
            <a:off x="7314777" y="2209801"/>
            <a:ext cx="7195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Welcome to our Music and Photo Extravaganza</a:t>
            </a:r>
          </a:p>
          <a:p>
            <a:r>
              <a:rPr lang="en-US" dirty="0"/>
              <a:t> January 29  2026</a:t>
            </a:r>
          </a:p>
          <a:p>
            <a:r>
              <a:rPr lang="en-US" dirty="0"/>
              <a:t>Webisode 57DHYAFZXP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40E67A-B4B4-51CC-1B6F-A359D627A2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2916"/>
            <a:ext cx="5377543" cy="672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607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701E99-5AAB-8879-C916-5FB77A5039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A00882-5E51-AE56-9C23-B30DF7313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4777" y="0"/>
            <a:ext cx="4877223" cy="20850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990773-0F97-45BC-70F3-DB9D28080D5B}"/>
              </a:ext>
            </a:extLst>
          </p:cNvPr>
          <p:cNvSpPr txBox="1"/>
          <p:nvPr/>
        </p:nvSpPr>
        <p:spPr>
          <a:xfrm>
            <a:off x="7314777" y="2085013"/>
            <a:ext cx="7195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Welcome to our Music and Photo Extravaganza</a:t>
            </a:r>
          </a:p>
          <a:p>
            <a:r>
              <a:rPr lang="en-US" dirty="0"/>
              <a:t> January 29  2026</a:t>
            </a:r>
          </a:p>
          <a:p>
            <a:r>
              <a:rPr lang="en-US" dirty="0"/>
              <a:t>Webisode 57DHYAFZXP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BE9FA4-01F5-6148-DE4A-C63C540D57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999" y="-1"/>
            <a:ext cx="7395511" cy="438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419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A2D2A0-228C-ECA3-4294-EF6431268C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D47305-9F6D-C8F6-670F-78A435D66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4777" y="0"/>
            <a:ext cx="4877223" cy="20850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46E7B10-7CD8-7FC2-5671-D1DD0DF2AA9A}"/>
              </a:ext>
            </a:extLst>
          </p:cNvPr>
          <p:cNvSpPr txBox="1"/>
          <p:nvPr/>
        </p:nvSpPr>
        <p:spPr>
          <a:xfrm>
            <a:off x="7108372" y="2220686"/>
            <a:ext cx="7195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Welcome to our Music and Photo Extravaganza </a:t>
            </a:r>
          </a:p>
          <a:p>
            <a:r>
              <a:rPr lang="en-US" dirty="0"/>
              <a:t>January 29  2026</a:t>
            </a:r>
          </a:p>
          <a:p>
            <a:r>
              <a:rPr lang="en-US" dirty="0"/>
              <a:t>Webisode 57DHYAFZXP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644440-6DF8-7880-186F-8EB5436E68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60029" cy="687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318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F76AA7-7DA1-3BCA-D5DB-A720605266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D649A5-B53C-DF28-7B45-B2B78FAA6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4777" y="0"/>
            <a:ext cx="4877223" cy="20850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777CAB8-DD93-331C-A68F-733D450F7F9D}"/>
              </a:ext>
            </a:extLst>
          </p:cNvPr>
          <p:cNvSpPr txBox="1"/>
          <p:nvPr/>
        </p:nvSpPr>
        <p:spPr>
          <a:xfrm>
            <a:off x="7195457" y="2307772"/>
            <a:ext cx="7195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Welcome to our Music and Photo Extravaganza </a:t>
            </a:r>
          </a:p>
          <a:p>
            <a:r>
              <a:rPr lang="en-US" dirty="0"/>
              <a:t>January 29  2026</a:t>
            </a:r>
          </a:p>
          <a:p>
            <a:r>
              <a:rPr lang="en-US" dirty="0"/>
              <a:t>Webisode 57DHYAFZXP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A733E7-01E7-C904-4360-3CDD89FD90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171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375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632D68-4E83-E6AF-C8B8-05EBC7480D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624E5F-EC26-9B88-319F-ACBAF11B5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4777" y="0"/>
            <a:ext cx="4877223" cy="20850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F5EA241-B376-4E89-FA34-7245D74B5778}"/>
              </a:ext>
            </a:extLst>
          </p:cNvPr>
          <p:cNvSpPr txBox="1"/>
          <p:nvPr/>
        </p:nvSpPr>
        <p:spPr>
          <a:xfrm>
            <a:off x="7195458" y="2173068"/>
            <a:ext cx="7195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Welcome to our Music and Photo Extravaganza</a:t>
            </a:r>
          </a:p>
          <a:p>
            <a:r>
              <a:rPr lang="en-US" dirty="0"/>
              <a:t> January 29  2026</a:t>
            </a:r>
          </a:p>
          <a:p>
            <a:r>
              <a:rPr lang="en-US" dirty="0"/>
              <a:t>Webisode 57DHYAFZXP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B75A8D-3A0B-CB54-7253-636ED55807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957"/>
            <a:ext cx="7230515" cy="465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364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410ADD-1A00-029F-9B6D-BEBFC2C5A7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7FBDF1-E430-CB8D-5926-88CCA13FA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4777" y="0"/>
            <a:ext cx="4877223" cy="20850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511469C-8F19-A47A-8F34-454DE7E15E70}"/>
              </a:ext>
            </a:extLst>
          </p:cNvPr>
          <p:cNvSpPr txBox="1"/>
          <p:nvPr/>
        </p:nvSpPr>
        <p:spPr>
          <a:xfrm>
            <a:off x="7314777" y="2329543"/>
            <a:ext cx="7195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Welcome to our Music and Photo Extravaganza</a:t>
            </a:r>
          </a:p>
          <a:p>
            <a:r>
              <a:rPr lang="en-US" dirty="0"/>
              <a:t> January 29  2026</a:t>
            </a:r>
          </a:p>
          <a:p>
            <a:r>
              <a:rPr lang="en-US" dirty="0"/>
              <a:t>Webisode 57DHYAFZXP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DDC2CA-859F-669F-00D3-4AE8AF052A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431971" cy="683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144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D8CD0D-9685-0B7E-C9D3-3CDB08BE5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6209CD-040E-2070-EEED-C1ADB9CDED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4777" y="0"/>
            <a:ext cx="4877223" cy="20850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2CA2368-F90F-A3C1-409F-F3A51C547E6B}"/>
              </a:ext>
            </a:extLst>
          </p:cNvPr>
          <p:cNvSpPr txBox="1"/>
          <p:nvPr/>
        </p:nvSpPr>
        <p:spPr>
          <a:xfrm>
            <a:off x="7151491" y="2231571"/>
            <a:ext cx="7195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Welcome to our Music and Photo Extravaganza</a:t>
            </a:r>
          </a:p>
          <a:p>
            <a:r>
              <a:rPr lang="en-US" dirty="0"/>
              <a:t> January 29  2026</a:t>
            </a:r>
          </a:p>
          <a:p>
            <a:r>
              <a:rPr lang="en-US" dirty="0"/>
              <a:t>Webisode 57DHYAFZXP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7F926E-CCF6-2AF7-054B-6093332C6E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32714" cy="675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5388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3821EC-9DDE-AA0E-BAA0-4F36115C63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5AF270-33F1-22FF-300A-5C12B77A8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4777" y="0"/>
            <a:ext cx="4877223" cy="20850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7C6284C-428E-9E59-3731-FCCA2EB4CD60}"/>
              </a:ext>
            </a:extLst>
          </p:cNvPr>
          <p:cNvSpPr txBox="1"/>
          <p:nvPr/>
        </p:nvSpPr>
        <p:spPr>
          <a:xfrm>
            <a:off x="7314777" y="2787504"/>
            <a:ext cx="6106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Welcome to our Music and Photo Extravaganza </a:t>
            </a:r>
          </a:p>
          <a:p>
            <a:r>
              <a:rPr lang="en-US" dirty="0"/>
              <a:t>January 29  2026</a:t>
            </a:r>
          </a:p>
          <a:p>
            <a:r>
              <a:rPr lang="en-US" dirty="0"/>
              <a:t>Webisode 57DHYAFZXP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CE6513-2220-C889-8DB4-CA39354906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568" y="2085013"/>
            <a:ext cx="3092609" cy="6096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D249ED-31A7-9F80-2268-6B68A6CF14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3" y="-1"/>
            <a:ext cx="5518211" cy="682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506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C706EC-1FB0-0B58-5432-5556C381C6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ED36EE-B36C-9B62-6D03-A8C4AF399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4777" y="0"/>
            <a:ext cx="4877223" cy="20850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089B1A-5504-B601-DF3A-0DDEE9D60731}"/>
              </a:ext>
            </a:extLst>
          </p:cNvPr>
          <p:cNvSpPr txBox="1"/>
          <p:nvPr/>
        </p:nvSpPr>
        <p:spPr>
          <a:xfrm>
            <a:off x="7108374" y="2220686"/>
            <a:ext cx="7195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Welcome to our Music and Photo Extravaganza </a:t>
            </a:r>
          </a:p>
          <a:p>
            <a:r>
              <a:rPr lang="en-US" dirty="0"/>
              <a:t>January 29  2026</a:t>
            </a:r>
          </a:p>
          <a:p>
            <a:r>
              <a:rPr lang="en-US" dirty="0"/>
              <a:t>Webisode 57DHYAFZXP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F6BA2B-832F-491A-051C-76A560102C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5812973" cy="690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5140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7F822F-E255-7385-1DF5-127993AEB4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CD690C-189C-A8F6-1663-B14F7A56C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4777" y="0"/>
            <a:ext cx="4877223" cy="20850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34A26C-D35B-517C-59AF-BA4EBF318C76}"/>
              </a:ext>
            </a:extLst>
          </p:cNvPr>
          <p:cNvSpPr txBox="1"/>
          <p:nvPr/>
        </p:nvSpPr>
        <p:spPr>
          <a:xfrm>
            <a:off x="7160623" y="2248299"/>
            <a:ext cx="7195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Welcome to our Music and Photo Extravaganza</a:t>
            </a:r>
          </a:p>
          <a:p>
            <a:r>
              <a:rPr lang="en-US" dirty="0"/>
              <a:t> January 29  2026</a:t>
            </a:r>
          </a:p>
          <a:p>
            <a:r>
              <a:rPr lang="en-US" dirty="0"/>
              <a:t>Webisode 57DHYAFZXP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DB6640-C0E4-1DFA-0973-C53D649AA0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7160623" cy="476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694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DF283C-83B6-0688-9F8F-CF63009DA1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262980-6041-E135-D36B-3B3606DAB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4777" y="0"/>
            <a:ext cx="4877223" cy="20850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5B149E-BA60-B46D-485B-C584D7193646}"/>
              </a:ext>
            </a:extLst>
          </p:cNvPr>
          <p:cNvSpPr txBox="1"/>
          <p:nvPr/>
        </p:nvSpPr>
        <p:spPr>
          <a:xfrm>
            <a:off x="7142335" y="2085013"/>
            <a:ext cx="7195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Welcome to our Music and Photo Extravaganza</a:t>
            </a:r>
          </a:p>
          <a:p>
            <a:r>
              <a:rPr lang="en-US" dirty="0"/>
              <a:t> January 29  2026</a:t>
            </a:r>
          </a:p>
          <a:p>
            <a:r>
              <a:rPr lang="en-US" dirty="0"/>
              <a:t>Webisode 57DHYAFZXP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71F009-3E9B-9A2B-90B3-5E617C6037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"/>
            <a:ext cx="5779008" cy="683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2709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7559B1-A102-FAB9-F128-91748D953C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736721F-971E-8DC6-9D7E-819807C15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4777" y="0"/>
            <a:ext cx="4877223" cy="20850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05EF05-EDE8-5E97-3845-A60C4BE994B9}"/>
              </a:ext>
            </a:extLst>
          </p:cNvPr>
          <p:cNvSpPr txBox="1"/>
          <p:nvPr/>
        </p:nvSpPr>
        <p:spPr>
          <a:xfrm>
            <a:off x="7142335" y="2293838"/>
            <a:ext cx="7195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Welcome to our Music and Photo Extravaganza </a:t>
            </a:r>
          </a:p>
          <a:p>
            <a:r>
              <a:rPr lang="en-US" dirty="0"/>
              <a:t>January 29  2026</a:t>
            </a:r>
          </a:p>
          <a:p>
            <a:r>
              <a:rPr lang="en-US" dirty="0"/>
              <a:t>Webisode 57DHYAFZXP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C3FA07-6880-3AB1-5F17-D9DB9B1F57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345936" cy="687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6129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523F32-88ED-F44C-46E4-E1F1BB8216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BB4659-39B0-E3FE-D22C-6B2610438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4777" y="0"/>
            <a:ext cx="4877223" cy="20850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D554FF-C108-8EEA-5357-5674F046CAF1}"/>
              </a:ext>
            </a:extLst>
          </p:cNvPr>
          <p:cNvSpPr txBox="1"/>
          <p:nvPr/>
        </p:nvSpPr>
        <p:spPr>
          <a:xfrm>
            <a:off x="7160623" y="2085013"/>
            <a:ext cx="7195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Welcome to our Music and Photo Extravaganza </a:t>
            </a:r>
          </a:p>
          <a:p>
            <a:r>
              <a:rPr lang="en-US" dirty="0"/>
              <a:t>January 29  2026</a:t>
            </a:r>
          </a:p>
          <a:p>
            <a:r>
              <a:rPr lang="en-US" dirty="0"/>
              <a:t>Webisode 57DHYAFZXP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5F379C-BD94-EEAC-70D6-A9BEA9186A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86"/>
            <a:ext cx="7160623" cy="496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4005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C95A14-076E-2E81-F682-D2CCB81AE8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D5A72F-6AFE-685D-EA00-288D6B5FC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4777" y="0"/>
            <a:ext cx="4877223" cy="20850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63C74E-6C64-AFA1-29D7-436819997948}"/>
              </a:ext>
            </a:extLst>
          </p:cNvPr>
          <p:cNvSpPr txBox="1"/>
          <p:nvPr/>
        </p:nvSpPr>
        <p:spPr>
          <a:xfrm>
            <a:off x="7314777" y="2085013"/>
            <a:ext cx="7195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Welcome to our Music and Photo Extravaganza</a:t>
            </a:r>
          </a:p>
          <a:p>
            <a:r>
              <a:rPr lang="en-US" dirty="0"/>
              <a:t> January 29  2026</a:t>
            </a:r>
          </a:p>
          <a:p>
            <a:r>
              <a:rPr lang="en-US" dirty="0"/>
              <a:t>Webisode 57DHYAFZXP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556E11-DAA2-89C9-F783-8538FF04D3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777" cy="45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7570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58E7E8-4B07-6C6D-8255-493D2E8055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CBA709-2A48-8ACB-9DEA-4DDE9B2F9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4777" y="0"/>
            <a:ext cx="4877223" cy="20850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E1AFED3-0B0B-6C78-F7BC-3077B563F928}"/>
              </a:ext>
            </a:extLst>
          </p:cNvPr>
          <p:cNvSpPr txBox="1"/>
          <p:nvPr/>
        </p:nvSpPr>
        <p:spPr>
          <a:xfrm>
            <a:off x="7178911" y="2085013"/>
            <a:ext cx="7195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Welcome to our Music and Photo Extravaganza </a:t>
            </a:r>
          </a:p>
          <a:p>
            <a:r>
              <a:rPr lang="en-US" dirty="0"/>
              <a:t>January 29  2026</a:t>
            </a:r>
          </a:p>
          <a:p>
            <a:r>
              <a:rPr lang="en-US" dirty="0"/>
              <a:t>Webisode 57DHYAFZXP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4E6825-D0A5-A0BD-DB2E-6A0EA1672B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54" y="0"/>
            <a:ext cx="7195034" cy="473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8085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87FC74-067F-8E3E-EFEA-4227ED01AE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58F4EC-6D45-9A6F-218F-1FF88B840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4777" y="0"/>
            <a:ext cx="4877223" cy="20850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1FD603A-B106-3398-9C6A-339493B7A1EE}"/>
              </a:ext>
            </a:extLst>
          </p:cNvPr>
          <p:cNvSpPr txBox="1"/>
          <p:nvPr/>
        </p:nvSpPr>
        <p:spPr>
          <a:xfrm>
            <a:off x="7133191" y="2085013"/>
            <a:ext cx="7195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Welcome to our Music and Photo Extravaganza </a:t>
            </a:r>
          </a:p>
          <a:p>
            <a:r>
              <a:rPr lang="en-US" dirty="0"/>
              <a:t>January 29  2026</a:t>
            </a:r>
          </a:p>
          <a:p>
            <a:r>
              <a:rPr lang="en-US" dirty="0"/>
              <a:t>Webisode 57DHYAFZXP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621790-BEE9-57D6-4DC0-10E8B6ED92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29400" cy="688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2346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7575BC-AEED-C974-92A2-FB6FF3D503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30947C-F5A6-C17C-53EB-ABED194E7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4777" y="0"/>
            <a:ext cx="4877223" cy="20850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DCC398-A0CA-91FF-1950-6B3E1EDD522D}"/>
              </a:ext>
            </a:extLst>
          </p:cNvPr>
          <p:cNvSpPr txBox="1"/>
          <p:nvPr/>
        </p:nvSpPr>
        <p:spPr>
          <a:xfrm>
            <a:off x="7120618" y="2230211"/>
            <a:ext cx="7195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Welcome to our Music and Photo Extravaganza </a:t>
            </a:r>
          </a:p>
          <a:p>
            <a:r>
              <a:rPr lang="en-US" dirty="0"/>
              <a:t>January 29  2026</a:t>
            </a:r>
          </a:p>
          <a:p>
            <a:r>
              <a:rPr lang="en-US" dirty="0"/>
              <a:t>Webisode 57DHYAFZXP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365694-DDC7-3BF1-B765-64D639569F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514975" cy="686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5484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8543D4-FEC2-DCD4-8A33-F2D6E5C543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8739D0-3DA4-4542-B600-2CBBEC206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4777" y="0"/>
            <a:ext cx="4877223" cy="20850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AA95D7B-C095-93F8-D868-C0C8F118AF82}"/>
              </a:ext>
            </a:extLst>
          </p:cNvPr>
          <p:cNvSpPr txBox="1"/>
          <p:nvPr/>
        </p:nvSpPr>
        <p:spPr>
          <a:xfrm>
            <a:off x="7314777" y="2184110"/>
            <a:ext cx="7195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Welcome to our Music and Photo Extravaganza</a:t>
            </a:r>
          </a:p>
          <a:p>
            <a:r>
              <a:rPr lang="en-US" dirty="0"/>
              <a:t> January 29  2026</a:t>
            </a:r>
          </a:p>
          <a:p>
            <a:r>
              <a:rPr lang="en-US" dirty="0"/>
              <a:t>Webisode 57DHYAFZXP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F1044F-5374-E803-E372-C2EF4637A8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62700" cy="68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373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0B57D3-C572-AB76-6EFE-6C67FF5923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1D48BA-781B-EE61-C77D-5D5A00915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4777" y="0"/>
            <a:ext cx="4877223" cy="20850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112E84-038D-9583-07D7-750FEF425EDF}"/>
              </a:ext>
            </a:extLst>
          </p:cNvPr>
          <p:cNvSpPr txBox="1"/>
          <p:nvPr/>
        </p:nvSpPr>
        <p:spPr>
          <a:xfrm>
            <a:off x="7314777" y="2211161"/>
            <a:ext cx="7195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Welcome to our Music and Photo Extravaganza</a:t>
            </a:r>
          </a:p>
          <a:p>
            <a:r>
              <a:rPr lang="en-US" dirty="0"/>
              <a:t> January 29  2026</a:t>
            </a:r>
          </a:p>
          <a:p>
            <a:r>
              <a:rPr lang="en-US" dirty="0"/>
              <a:t>Webisode 57DHYAFZXP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390050-20D9-F953-361A-0D1BF52CA0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48"/>
            <a:ext cx="5448300" cy="685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464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9399A4-95CE-62D1-9C74-40EABF6F0C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3CE711-9A49-8925-A6FD-87CE1D0120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4777" y="0"/>
            <a:ext cx="4877223" cy="20850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E1A4FF5-7B5D-A797-4EAC-03089EEE1DA6}"/>
              </a:ext>
            </a:extLst>
          </p:cNvPr>
          <p:cNvSpPr txBox="1"/>
          <p:nvPr/>
        </p:nvSpPr>
        <p:spPr>
          <a:xfrm>
            <a:off x="7178911" y="2085013"/>
            <a:ext cx="7195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Welcome to our Music and Photo Extravaganza </a:t>
            </a:r>
          </a:p>
          <a:p>
            <a:r>
              <a:rPr lang="en-US" dirty="0"/>
              <a:t>January 29  2026</a:t>
            </a:r>
          </a:p>
          <a:p>
            <a:r>
              <a:rPr lang="en-US" dirty="0"/>
              <a:t>Webisode 57DHYAFZXP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DAE443-A1C0-FEED-DB22-15365C3C29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80176" cy="684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780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D48EA6-9607-590F-F926-84C2699A4C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CFD16F-DBC1-E736-4A9C-493B791ED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4777" y="0"/>
            <a:ext cx="4877223" cy="20850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18D1F2-AEFA-7D35-BBE1-8C630FE7CCF8}"/>
              </a:ext>
            </a:extLst>
          </p:cNvPr>
          <p:cNvSpPr txBox="1"/>
          <p:nvPr/>
        </p:nvSpPr>
        <p:spPr>
          <a:xfrm>
            <a:off x="7314777" y="2211542"/>
            <a:ext cx="7195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Welcome to our Music and Photo Extravaganza</a:t>
            </a:r>
          </a:p>
          <a:p>
            <a:r>
              <a:rPr lang="en-US" dirty="0"/>
              <a:t> January 29  2026</a:t>
            </a:r>
          </a:p>
          <a:p>
            <a:r>
              <a:rPr lang="en-US" dirty="0"/>
              <a:t>Webisode 57DHYAFZXP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484FA1-8F44-F3C8-7DBF-169CBF8C1A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5553075" cy="693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349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EAB387-DC09-76FF-488D-AF760279DC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496F6F-3D91-A830-C10E-D5484074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4777" y="0"/>
            <a:ext cx="4877223" cy="20850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3537D72-F039-F2F7-F7E0-C005928AEFF2}"/>
              </a:ext>
            </a:extLst>
          </p:cNvPr>
          <p:cNvSpPr txBox="1"/>
          <p:nvPr/>
        </p:nvSpPr>
        <p:spPr>
          <a:xfrm>
            <a:off x="7206343" y="2165822"/>
            <a:ext cx="7195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Welcome to our Music and Photo Extravaganza</a:t>
            </a:r>
          </a:p>
          <a:p>
            <a:r>
              <a:rPr lang="en-US" dirty="0"/>
              <a:t> January 29  2026</a:t>
            </a:r>
          </a:p>
          <a:p>
            <a:r>
              <a:rPr lang="en-US" dirty="0"/>
              <a:t>Webisode 57DHYAFZXP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AED41-3032-968F-38F9-799C6F112D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13"/>
            <a:ext cx="5330952" cy="67681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33AD37-908B-2E51-A356-90CDF5334F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914" y="3278497"/>
            <a:ext cx="2844946" cy="80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683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1D442B-1145-0E94-D640-DC8800885C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4CEF3D-F353-1A43-612A-ED0E129C0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4777" y="0"/>
            <a:ext cx="4877223" cy="20850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F44670-03DE-5C46-C18D-5A7264AEC4A5}"/>
              </a:ext>
            </a:extLst>
          </p:cNvPr>
          <p:cNvSpPr txBox="1"/>
          <p:nvPr/>
        </p:nvSpPr>
        <p:spPr>
          <a:xfrm>
            <a:off x="7042634" y="2085013"/>
            <a:ext cx="7195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Welcome to our Music and Photo Extravaganza</a:t>
            </a:r>
          </a:p>
          <a:p>
            <a:r>
              <a:rPr lang="en-US" dirty="0"/>
              <a:t> January 29  2026</a:t>
            </a:r>
          </a:p>
          <a:p>
            <a:r>
              <a:rPr lang="en-US" dirty="0"/>
              <a:t>Webisode 57DHYAFZXP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ABFFFA-2482-FD01-06AE-1E37A0511F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313714" cy="688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903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42E9F-3C1B-AE8A-8281-5A72793953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5AF154-ED1E-0240-A129-C77CB092E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4777" y="0"/>
            <a:ext cx="4877223" cy="20850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018E36D-B3B2-8DA0-B584-E32A9E7817A0}"/>
              </a:ext>
            </a:extLst>
          </p:cNvPr>
          <p:cNvSpPr txBox="1"/>
          <p:nvPr/>
        </p:nvSpPr>
        <p:spPr>
          <a:xfrm>
            <a:off x="7151914" y="2069083"/>
            <a:ext cx="7195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Welcome to our Music and Photo Extravaganza</a:t>
            </a:r>
          </a:p>
          <a:p>
            <a:r>
              <a:rPr lang="en-US" dirty="0"/>
              <a:t> January 29  2026</a:t>
            </a:r>
          </a:p>
          <a:p>
            <a:r>
              <a:rPr lang="en-US" dirty="0"/>
              <a:t>Webisode 57DHYAFZXP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E6882A-D017-ACCB-B6E5-7C8F3B8BB9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167510" cy="497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958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CF58C1-4FA0-CC47-9177-E10CE2A127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593893-E3BE-81BB-84A0-213C5DE38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4777" y="0"/>
            <a:ext cx="4877223" cy="20850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CFA8C5-4269-6B70-F6BE-C4AF135B3532}"/>
              </a:ext>
            </a:extLst>
          </p:cNvPr>
          <p:cNvSpPr txBox="1"/>
          <p:nvPr/>
        </p:nvSpPr>
        <p:spPr>
          <a:xfrm>
            <a:off x="7238577" y="2085013"/>
            <a:ext cx="7195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Welcome to our Music and Photo Extravaganza</a:t>
            </a:r>
          </a:p>
          <a:p>
            <a:r>
              <a:rPr lang="en-US" dirty="0"/>
              <a:t> January 29  2026</a:t>
            </a:r>
          </a:p>
          <a:p>
            <a:r>
              <a:rPr lang="en-US" dirty="0"/>
              <a:t>Webisode 57DHYAFZXP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4787E5-AD62-C003-90D6-D66A881014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63164" cy="483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26732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</TotalTime>
  <Words>328</Words>
  <Application>Microsoft Office PowerPoint</Application>
  <PresentationFormat>Widescreen</PresentationFormat>
  <Paragraphs>78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Karr</dc:creator>
  <cp:lastModifiedBy>Linda Karr</cp:lastModifiedBy>
  <cp:revision>1</cp:revision>
  <dcterms:created xsi:type="dcterms:W3CDTF">2026-01-29T19:49:02Z</dcterms:created>
  <dcterms:modified xsi:type="dcterms:W3CDTF">2026-01-29T20:13:29Z</dcterms:modified>
</cp:coreProperties>
</file>