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6" r:id="rId9"/>
    <p:sldId id="267" r:id="rId10"/>
    <p:sldId id="268" r:id="rId11"/>
    <p:sldId id="261" r:id="rId12"/>
    <p:sldId id="262" r:id="rId13"/>
    <p:sldId id="26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68" y="2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3463-0320-488A-A6C6-104157C22EC5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042C-2856-4AB5-A857-35BB54E0F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489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3463-0320-488A-A6C6-104157C22EC5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042C-2856-4AB5-A857-35BB54E0F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278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3463-0320-488A-A6C6-104157C22EC5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042C-2856-4AB5-A857-35BB54E0F2B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82280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3463-0320-488A-A6C6-104157C22EC5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042C-2856-4AB5-A857-35BB54E0F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145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3463-0320-488A-A6C6-104157C22EC5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042C-2856-4AB5-A857-35BB54E0F2B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4060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3463-0320-488A-A6C6-104157C22EC5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042C-2856-4AB5-A857-35BB54E0F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810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3463-0320-488A-A6C6-104157C22EC5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042C-2856-4AB5-A857-35BB54E0F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438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3463-0320-488A-A6C6-104157C22EC5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042C-2856-4AB5-A857-35BB54E0F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254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3463-0320-488A-A6C6-104157C22EC5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042C-2856-4AB5-A857-35BB54E0F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437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3463-0320-488A-A6C6-104157C22EC5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042C-2856-4AB5-A857-35BB54E0F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81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3463-0320-488A-A6C6-104157C22EC5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042C-2856-4AB5-A857-35BB54E0F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622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3463-0320-488A-A6C6-104157C22EC5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042C-2856-4AB5-A857-35BB54E0F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10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3463-0320-488A-A6C6-104157C22EC5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042C-2856-4AB5-A857-35BB54E0F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806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3463-0320-488A-A6C6-104157C22EC5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042C-2856-4AB5-A857-35BB54E0F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482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3463-0320-488A-A6C6-104157C22EC5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042C-2856-4AB5-A857-35BB54E0F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35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0042C-2856-4AB5-A857-35BB54E0F2B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3463-0320-488A-A6C6-104157C22EC5}" type="datetimeFigureOut">
              <a:rPr lang="en-US" smtClean="0"/>
              <a:t>2/1/2026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054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03463-0320-488A-A6C6-104157C22EC5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A70042C-2856-4AB5-A857-35BB54E0F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35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0669EE-83B4-FC6F-1715-B4DC476E9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4777" y="0"/>
            <a:ext cx="4877223" cy="20850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700CCFE-E399-E6A2-2E30-AD7DB12F3A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777" cy="61613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F41DE2-B853-6E9C-A1CD-8F8238B25A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309" y="2085014"/>
            <a:ext cx="2624539" cy="1931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7624D1-37FC-5A70-80F6-4C6ED67EA7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455" y="2085013"/>
            <a:ext cx="2447854" cy="314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40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8622C7-94E9-3FED-1D3B-DF1056D2E9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8B5FE20-D66B-F005-01A4-54E66039E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4777" y="0"/>
            <a:ext cx="4877223" cy="20850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87D39DF-DB47-2F07-0B65-68F5D50AB1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777" cy="5943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5BAA35-9BD6-168D-88CC-9388A7FBA2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383" y="2085013"/>
            <a:ext cx="2291617" cy="8411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9CDC406-4F5C-C240-58D3-A8E55D4C61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624" y="2085013"/>
            <a:ext cx="2966567" cy="323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732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75B769-B001-F789-966B-064A04E027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A4188D-2F51-301E-B57D-CA1952460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4777" y="0"/>
            <a:ext cx="4877223" cy="20850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8BD6848-2FD2-6D38-6796-7DFDB74D25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777" cy="5867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F4A6CB-C91F-46F8-7C96-0DD8164CD5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75" y="2085013"/>
            <a:ext cx="2539081" cy="19644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947D60-6C2F-D615-CA17-FE5B5A8049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257" y="2085013"/>
            <a:ext cx="2473743" cy="359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99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350F98-60BF-051D-DC87-1CBA1A2A7B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1611CC-18F2-DA44-896A-34CACC7C5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4777" y="0"/>
            <a:ext cx="4877223" cy="20850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FCC71A-DAEA-0717-1E76-52BC647188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777" cy="6096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4F85E4-90B1-E937-3D8D-03E4675D3F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686" y="2085013"/>
            <a:ext cx="2689314" cy="38041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8C6AF9-C217-E6B1-5B95-24BA451969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678" y="2085014"/>
            <a:ext cx="2480007" cy="192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1003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5DE1C2-0656-DEB3-249C-968D7287ED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0D934B-4694-316A-446A-23BD491F4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4777" y="0"/>
            <a:ext cx="4877223" cy="20850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56F372-E60E-0036-E228-0C223D9E23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7314777" cy="60742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3B080D-37E1-442D-985C-678C26A26B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317" y="2085013"/>
            <a:ext cx="2692952" cy="22475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D4C5E0-880E-1320-276F-F15A6A17CB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270" y="2085013"/>
            <a:ext cx="2403730" cy="163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5032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522280-7E03-22EB-ED4A-3D39BA8700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327DA1-C6A5-9161-BB7C-61481E0D1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4777" y="0"/>
            <a:ext cx="4877223" cy="20850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277E697-DB08-1985-6E5F-29046C5ECE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7314777" cy="59218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905E94-279F-3107-5FCC-8107BD8202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818" y="2085013"/>
            <a:ext cx="2541776" cy="18011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DFB9C8-C6B0-EF29-BBBE-D51F80D26D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611" y="2085012"/>
            <a:ext cx="2628206" cy="281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100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5FD3EC-A2BD-AD82-155D-3C3455ABCD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684345-EAE1-9AE2-FC3F-97A4E02A5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4777" y="0"/>
            <a:ext cx="4877223" cy="20850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DB14D6-1CE3-CFC9-25FC-C24FD8F4C3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777" cy="59327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EA18C0-78C8-A943-D066-D647A0661F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560" y="2111987"/>
            <a:ext cx="2418440" cy="29441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57A92F-01DD-404B-4617-888EAEEAF7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390" y="2085013"/>
            <a:ext cx="2630169" cy="2687975"/>
          </a:xfrm>
          <a:prstGeom prst="rect">
            <a:avLst/>
          </a:prstGeom>
        </p:spPr>
      </p:pic>
      <p:pic>
        <p:nvPicPr>
          <p:cNvPr id="10" name="Picture 9" descr="Rainbow over valley">
            <a:extLst>
              <a:ext uri="{FF2B5EF4-FFF2-40B4-BE49-F238E27FC236}">
                <a16:creationId xmlns:a16="http://schemas.microsoft.com/office/drawing/2014/main" id="{1C2527EA-9B83-7825-BC5C-AD583FA309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464" y="3815683"/>
            <a:ext cx="890210" cy="5116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875154B-894F-91C7-1D73-BC1831B71B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81735" y="3815203"/>
            <a:ext cx="890093" cy="5121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9A03D09-F942-0B2E-86F5-83EB8103C6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64658" y="3815203"/>
            <a:ext cx="890093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5895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34D427-7C68-4BCA-328B-BBF323EC26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0A2060-21D9-96F6-B389-C2E66F57A6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4777" y="0"/>
            <a:ext cx="4877223" cy="20850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0D28116-7BBC-328A-AA57-366B8E94F0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777" cy="5943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B9FA02-BF58-1F15-64D3-55E53CD9DB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059" y="2110308"/>
            <a:ext cx="2957941" cy="41537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A5AC62-4E79-D7BF-083F-7FFDF03396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144" y="2110308"/>
            <a:ext cx="2103915" cy="343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2964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9A8A97-287D-AECD-772C-5C8E62F386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4BD899-89F4-FA6D-88CB-9CABC6070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4777" y="0"/>
            <a:ext cx="4877223" cy="20850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0D4DFC9-EE47-9B89-C2D7-EA002D69F0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71" y="0"/>
            <a:ext cx="7314777" cy="60089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7BF668-6FF7-4840-760A-830C3133B2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868" y="2085013"/>
            <a:ext cx="2586144" cy="16487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B9E253-D80A-D7DF-DBCC-E9577FD20C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874" y="2085013"/>
            <a:ext cx="2357126" cy="295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2485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85E1AA-5AD3-9831-E7E8-2116DB3F60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B6D1F1-93AC-21E2-82CF-634F1A65B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4777" y="0"/>
            <a:ext cx="4877223" cy="20850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90987A-6E6D-C3A5-F9B1-8267335845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394" y="0"/>
            <a:ext cx="7314777" cy="61395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2E64BB-09C1-E917-674C-F47F3DCC91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327" y="2085013"/>
            <a:ext cx="2586215" cy="21930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2C37C5-137F-A60B-ECC3-E5A30E2F1A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542" y="2085013"/>
            <a:ext cx="2536458" cy="294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0504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AA9AD6-B2F7-819B-260F-C7F6DD7EB3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1CF417-DB27-CCB4-BA26-38806D3E7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4777" y="0"/>
            <a:ext cx="4877223" cy="20850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C286BCD-8A13-CC12-AB9C-FD9129C095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777" cy="60524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029606-E4FC-0BA1-4FC0-B99CCD8885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909" y="2085013"/>
            <a:ext cx="2535948" cy="31547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7DBDDD-5852-C8B7-3947-2072C0BC29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857" y="2085013"/>
            <a:ext cx="2535948" cy="361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174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EA3BCB-117B-5BF3-626B-B484F41D83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738B8CA-72D9-76BF-96F9-0B9E05066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4777" y="0"/>
            <a:ext cx="4877223" cy="20850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C7A91A1-F7F6-BEEA-13A6-647F35D9A6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777" cy="59544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0B2845-CB3E-63BD-6D1C-863138EBC9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205" y="2085013"/>
            <a:ext cx="2423795" cy="19427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E43F26-20C5-8EC3-16BE-D6D29081E2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143" y="2085013"/>
            <a:ext cx="2623245" cy="279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354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2FF8B6-1C6C-8E61-A306-5573146539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BD2181-7409-2D10-4457-FA1B50F55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4777" y="0"/>
            <a:ext cx="4877223" cy="20850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8EE517D-9CCD-AA81-0D5B-8CBF838291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7314777" cy="59980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A2CA00-CBEF-85B5-3474-E6489409BA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829" y="2085013"/>
            <a:ext cx="2834702" cy="16743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FA7071-7789-7E46-8007-75C96378FA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32" y="2085013"/>
            <a:ext cx="2292468" cy="410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7877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Karr</dc:creator>
  <cp:lastModifiedBy>Linda Karr</cp:lastModifiedBy>
  <cp:revision>5</cp:revision>
  <dcterms:created xsi:type="dcterms:W3CDTF">2026-02-01T16:12:58Z</dcterms:created>
  <dcterms:modified xsi:type="dcterms:W3CDTF">2026-02-01T16:47:51Z</dcterms:modified>
</cp:coreProperties>
</file>