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5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23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91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9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6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4962-AFA3-435F-B398-7805772E49CD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643C3E2-FDC5-1418-BA5E-42A46A85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01F6F-300A-4344-1F1B-2B4D9A49A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25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24E71-7B8E-B9C8-0749-45F5FC461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7" y="2110250"/>
            <a:ext cx="3148187" cy="1944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D2DE6-40A0-7E60-4246-D18460B17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7" y="4054401"/>
            <a:ext cx="3148188" cy="18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F049C-CEDA-020C-06DD-B7690BEB2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7425C23-17E1-61B5-8833-EAA6AA90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42E79-0B90-A46B-3540-D1824BFF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BBD6E-755B-C502-529E-FE17333B7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7" y="2110250"/>
            <a:ext cx="3148187" cy="1944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CD5EF-923A-DC43-93A5-7F1487EEC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7" y="4054401"/>
            <a:ext cx="3148188" cy="18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9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C7D9C-0DE3-3F73-1631-B6192318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D52CE4-2A51-DDF3-47AF-84AD3211E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02B854-1092-137C-81FE-64BDD9AA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0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80FC9-2DFC-BE6D-30D8-17CBAAB9E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9" y="2050858"/>
            <a:ext cx="3148187" cy="1944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B0F1E-5DB9-92E2-BAFE-0D7C5CA00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9" y="4030285"/>
            <a:ext cx="3148188" cy="18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7C0C-F0FB-4AD4-1271-EE1B9138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57F5DB-F295-BBF1-412F-901C2A33F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37576" cy="5971032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5EFB47C-881F-D988-B147-9119F83DA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0709A-4DC0-1D73-862B-442FB0359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148187" cy="1944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4C805-D67A-3B53-E013-434FB14E6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7" y="4054401"/>
            <a:ext cx="3148188" cy="18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6</cp:revision>
  <dcterms:created xsi:type="dcterms:W3CDTF">2025-12-01T22:29:36Z</dcterms:created>
  <dcterms:modified xsi:type="dcterms:W3CDTF">2026-02-03T18:11:45Z</dcterms:modified>
</cp:coreProperties>
</file>