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9" r:id="rId3"/>
    <p:sldId id="260" r:id="rId4"/>
    <p:sldId id="25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445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562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3642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7610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63729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137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87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259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575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394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070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584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860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869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900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01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0CFCB-88BB-4C82-AD1B-322BACC7CD7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28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4AEB2647-801F-0BFA-D9F4-D14387D373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DDBF836-CF76-781F-14DD-07E3D1E17B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7488936" cy="595123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E370235-52F8-1EBD-F5DA-0E6A9917D21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9752" y="2082907"/>
            <a:ext cx="4511545" cy="3769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4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99A00A-7BBE-5549-2162-AFFF94BC0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6305CB49-8A74-14D5-43B5-2BA3F3567F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7F96C15-5215-8282-BE63-D21C2EA003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92079"/>
            <a:ext cx="7314949" cy="594296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9F66F7E-18C3-4514-2207-BA8A67895A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8" y="2082907"/>
            <a:ext cx="4538472" cy="3792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968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41B268-8F2A-BCCA-C3C5-89BA1C2A34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2CCF2034-98B7-6AF0-56CA-F293D0FB79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764ADB8-165F-42EF-D529-71403858DC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314949" cy="572414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9DC5606-9725-64F7-E760-C3111D9D667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680" y="2082908"/>
            <a:ext cx="4465320" cy="3730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0166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C977B0-3DCE-F17C-16FD-D92C8BAAC5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86D8B078-4ABB-DD65-9589-AF81210733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D801D0F-D0B8-1114-47CD-5D131AE88A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14949" cy="605332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DF77DD9-F2AE-08A9-3849-B8D6CA9474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6714" y="2871216"/>
            <a:ext cx="4710518" cy="307238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2D6F053-6C49-4BFE-0407-BAAD000FE9E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5265" y="2082907"/>
            <a:ext cx="2356735" cy="196913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BAA81D2-F190-0855-FB49-BB7DC914B82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474" y="4052037"/>
            <a:ext cx="2356735" cy="1969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2870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5</cp:revision>
  <dcterms:created xsi:type="dcterms:W3CDTF">2025-12-01T23:28:07Z</dcterms:created>
  <dcterms:modified xsi:type="dcterms:W3CDTF">2026-02-03T17:15:51Z</dcterms:modified>
</cp:coreProperties>
</file>