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51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6FD9-D64D-4ADA-9EC3-0165F14126CD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74EDE-70E3-4D15-98EF-941C82F9E4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158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6FD9-D64D-4ADA-9EC3-0165F14126CD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74EDE-70E3-4D15-98EF-941C82F9E4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60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6FD9-D64D-4ADA-9EC3-0165F14126CD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74EDE-70E3-4D15-98EF-941C82F9E41E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984600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6FD9-D64D-4ADA-9EC3-0165F14126CD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74EDE-70E3-4D15-98EF-941C82F9E4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7209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6FD9-D64D-4ADA-9EC3-0165F14126CD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74EDE-70E3-4D15-98EF-941C82F9E41E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782139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6FD9-D64D-4ADA-9EC3-0165F14126CD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74EDE-70E3-4D15-98EF-941C82F9E4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6712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6FD9-D64D-4ADA-9EC3-0165F14126CD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74EDE-70E3-4D15-98EF-941C82F9E4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4758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6FD9-D64D-4ADA-9EC3-0165F14126CD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74EDE-70E3-4D15-98EF-941C82F9E4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56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6FD9-D64D-4ADA-9EC3-0165F14126CD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74EDE-70E3-4D15-98EF-941C82F9E4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79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6FD9-D64D-4ADA-9EC3-0165F14126CD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74EDE-70E3-4D15-98EF-941C82F9E4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665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6FD9-D64D-4ADA-9EC3-0165F14126CD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74EDE-70E3-4D15-98EF-941C82F9E4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790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6FD9-D64D-4ADA-9EC3-0165F14126CD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74EDE-70E3-4D15-98EF-941C82F9E4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022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6FD9-D64D-4ADA-9EC3-0165F14126CD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74EDE-70E3-4D15-98EF-941C82F9E4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863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6FD9-D64D-4ADA-9EC3-0165F14126CD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74EDE-70E3-4D15-98EF-941C82F9E4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067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6FD9-D64D-4ADA-9EC3-0165F14126CD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74EDE-70E3-4D15-98EF-941C82F9E4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652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74EDE-70E3-4D15-98EF-941C82F9E41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6FD9-D64D-4ADA-9EC3-0165F14126CD}" type="datetimeFigureOut">
              <a:rPr lang="en-US" smtClean="0"/>
              <a:t>2/4/2026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727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8B6FD9-D64D-4ADA-9EC3-0165F14126CD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8F74EDE-70E3-4D15-98EF-941C82F9E4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372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C2F30ED6-9B44-29D1-6F45-38EAF5C953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DFF5F60-C5FC-0D7B-1310-2EC72E9865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314949" cy="595274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67F8363-D17E-6663-BB36-DD99E1FCD3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8" y="2157119"/>
            <a:ext cx="3998976" cy="3721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552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7579DB-23D7-5BDF-8829-EEFEE88852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0060B3E2-D7DE-CD9B-1F03-B906BC02F1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DD90A1B-FE29-DCDA-7C5D-5E35CEBF83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314949" cy="595274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BBADFF2-E4E5-87F0-620F-EBCCD97BFB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3224" y="4664885"/>
            <a:ext cx="2398776" cy="14742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EB2BE69-C7C3-369D-39DD-5D4CC741E9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9161" y="4165815"/>
            <a:ext cx="2434063" cy="190794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A4BA7E6-BEE8-5832-215C-FA7B9647E96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4950" y="2082907"/>
            <a:ext cx="2577050" cy="263067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9FB7A14-8058-CBFF-F108-B58FE508E9C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0888" y="2082907"/>
            <a:ext cx="2434062" cy="2082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1569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05DE87-4D5C-EE66-F555-31AB297635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D0D2CB13-7EB5-0A0C-F6BD-3CA6F119C4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D22D4AA-71BA-AD3B-912C-B868D71356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14949" cy="599846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66B7A0D-3B59-2BCA-13E5-C4F1CBD93E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1126" y="2105714"/>
            <a:ext cx="2490873" cy="200908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24C39A1-9133-B82F-9036-6470624FB7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4032" y="2105715"/>
            <a:ext cx="2587094" cy="172796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33E18D5-219D-8C4D-E091-E94C59D80C3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4032" y="3833675"/>
            <a:ext cx="1503163" cy="194394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7EB7B60-2675-04EA-4919-4235993B288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7195" y="4137608"/>
            <a:ext cx="1304045" cy="1644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0951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B029B3-1559-F425-F9F1-A367B412FB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898E0F0D-2A13-38E2-D4D7-4D4AF57A7B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5E7D0BF-8A85-5B93-6EB3-068422ACEA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14949" cy="595274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7686B43-F5A5-5941-C726-BFFB143DD6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5520" y="2082907"/>
            <a:ext cx="2316480" cy="230059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CD26C5D-0B90-F5F8-988C-7B9553E182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5744" y="2082907"/>
            <a:ext cx="2779776" cy="176956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269F5C2-9703-BAF0-F9D2-E4777F2D33D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2100" y="3852471"/>
            <a:ext cx="1423532" cy="200552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C65977E-D8D7-2723-3981-112710D8908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632" y="3852470"/>
            <a:ext cx="1517904" cy="2011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9404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CFF26D-5738-0C55-1572-1A87E80666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D31AC678-39A4-4BEA-8408-5C460D047C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48E97B0-4634-BDE8-755E-5CD52CA7C1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314949" cy="598017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F18B8C4-D6E7-8CE0-50C4-F33AF4592B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8672" y="2082907"/>
            <a:ext cx="2243328" cy="197379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92E4539-4D53-501E-6A88-B740573078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1819" y="2082907"/>
            <a:ext cx="2866852" cy="3184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8990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66ED4B-6957-DE92-4ED2-E578E04E3D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97E12E9A-AC0E-C174-BE5F-C565346BEB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8364253-F72E-7262-CDF6-2225CEE48C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14949" cy="605332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8847AE3-9253-F6BD-4860-BFE7E6477C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2082907"/>
            <a:ext cx="3770375" cy="3803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7335710-52D6-857B-0D89-26A0BF0B57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5255" y="2082907"/>
            <a:ext cx="1336745" cy="1346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1606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0DBFE5-4E32-A094-BC26-C3C769E7DE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416585D6-2EE0-0FE5-8AE9-F44ADFB42E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20E8966-A1F9-0793-2D9E-BA646BAF6B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14949" cy="608511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A386978-93EA-39E8-7C2F-0F2E044867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2082907"/>
            <a:ext cx="2349005" cy="187644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1ADE2A7-6B69-C53B-51DF-9DDF9E6E70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1002" y="2082907"/>
            <a:ext cx="2540998" cy="258967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A2468DD-CA56-1A40-1AEA-850A7B85514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4035" y="3959352"/>
            <a:ext cx="1109919" cy="175886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427C28C-134D-E271-97D2-662C7DD9C0D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7011" y="3959352"/>
            <a:ext cx="1427024" cy="1682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8867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26</TotalTime>
  <Words>0</Words>
  <Application>Microsoft Office PowerPoint</Application>
  <PresentationFormat>Widescreen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Linda Karr</dc:creator>
  <cp:lastModifiedBy>Linda Karr</cp:lastModifiedBy>
  <cp:revision>1</cp:revision>
  <dcterms:created xsi:type="dcterms:W3CDTF">2026-02-04T14:09:11Z</dcterms:created>
  <dcterms:modified xsi:type="dcterms:W3CDTF">2026-02-04T14:35:43Z</dcterms:modified>
</cp:coreProperties>
</file>