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8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6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23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30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4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21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2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6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2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30708-413D-40FA-AF71-B1F0E5E0EB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157D67-E661-4A1C-ABF4-4FB152D9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E1DC216-10F0-8A8D-D0FB-C37C995E0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0"/>
            <a:ext cx="4967199" cy="2121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C9C34D-22A9-148F-15D7-13ACA22D9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2121407"/>
            <a:ext cx="3539995" cy="3621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3964CB-659B-8486-FAE2-8850CB350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23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FC683-6CA1-E47A-5813-08CB1A95D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B4E7ED3-6C4F-62E2-FBCB-9E1925CC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0"/>
            <a:ext cx="4967199" cy="2121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F35D0F-E29D-D57F-F3F3-A4AEA71B3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2121407"/>
            <a:ext cx="5074660" cy="3499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C1CABF-924C-74C4-E728-FA472E249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224801" cy="59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4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C14AA-75FE-28F9-A287-2AA2822DE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9F82ADA-F36E-41A3-388E-F2DA3E863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0"/>
            <a:ext cx="4967199" cy="2121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37E8BB-C040-8299-0FAF-67F3F8120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2121407"/>
            <a:ext cx="4171813" cy="3703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C92962-043C-E126-BE13-473F2EC09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4801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59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707FB-571E-E74B-4164-A68E5ECAD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1B3FB30-61AD-675D-4118-49906AA3C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0"/>
            <a:ext cx="4967199" cy="2121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830B22-95D4-9D57-7DB7-1AC6F5108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2121407"/>
            <a:ext cx="2934183" cy="3667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AB4FAC-F67A-7808-A979-BCE1D4D73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4801" cy="578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49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16D24-2077-E312-BA73-5327B982D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365EE38-7EA2-20A2-15B0-A4AB7C4EE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0"/>
            <a:ext cx="4967199" cy="2121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E8099A-BE83-56A1-4AC9-BAD9DA580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2121407"/>
            <a:ext cx="2991827" cy="3758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CEED5-ED1A-8695-F9D5-0A8442854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23176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8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18C32-73D1-0E2E-3B52-C9A77CCA4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CC482D9-D1FA-832A-AD2A-AC5D1F8A5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0"/>
            <a:ext cx="4967199" cy="2121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C20102-021D-46F6-BDFF-D78E94DE4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2121407"/>
            <a:ext cx="3062199" cy="3775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E7F0DC-BD2D-2907-05EF-7BB22B51D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224801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4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CD38C-E4C1-4C79-6746-D5B47B0E0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F370A32-5C51-D7FA-C66A-729972591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0"/>
            <a:ext cx="4967199" cy="2121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6185CD-EF9D-B91D-03B1-E0398A71C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2" y="2121407"/>
            <a:ext cx="3606144" cy="3621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A7F2E-F366-F019-0F68-D65CAE224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4800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38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92B0E-0641-01DB-C72A-C88C768ED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C1C0342-2574-38D6-31E6-6E78ADE9B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0"/>
            <a:ext cx="4967199" cy="2121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A91157-5E1F-C9B5-007A-102E8B104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2121407"/>
            <a:ext cx="3619983" cy="3719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92A8E5-83C2-1CDE-C8BA-41CB20F2C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4801" cy="60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01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2026-02-11T16:07:49Z</dcterms:created>
  <dcterms:modified xsi:type="dcterms:W3CDTF">2026-02-11T16:28:30Z</dcterms:modified>
</cp:coreProperties>
</file>