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7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119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61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4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3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6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7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8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819D0-E1D3-4C25-8E02-780DEE812EF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9DE63B8-A537-45B1-9769-C6CA4F03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7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32102-1C94-9382-322A-E5BD5C81C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4801" cy="5998464"/>
          </a:xfrm>
          <a:prstGeom prst="rect">
            <a:avLst/>
          </a:prstGeom>
        </p:spPr>
      </p:pic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EAF3787-D126-426E-02AC-841744A8F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0"/>
            <a:ext cx="4967199" cy="2121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BF3BC-B97A-ED13-712E-9A4E80372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2121408"/>
            <a:ext cx="1983207" cy="2114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16883D-BE03-9C18-0FFB-761C6A915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08" y="2121407"/>
            <a:ext cx="1983207" cy="2159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4E4FE2-7886-CB62-6851-3BDDFBF5E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184" y="4279544"/>
            <a:ext cx="1582784" cy="1645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FF0C11-00E3-6BE2-F91B-769356655B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4236050"/>
            <a:ext cx="2248383" cy="1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7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EDC1C-05ED-55B3-6B76-C1050F2DE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F936E-00DD-9A63-47C1-B0C3BE41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4801" cy="5989320"/>
          </a:xfrm>
          <a:prstGeom prst="rect">
            <a:avLst/>
          </a:prstGeom>
        </p:spPr>
      </p:pic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03D2258-55D3-0292-BC75-76C4138D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0"/>
            <a:ext cx="4967199" cy="2121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8AC01-EF19-D2B8-3513-ECC1E0BA2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98" y="2121407"/>
            <a:ext cx="4476980" cy="3606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162D00-1D2E-0BAE-610E-9D5B12E69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40" y="3071063"/>
            <a:ext cx="1813560" cy="8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7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A939F-5A46-6F0D-3476-9278D77A6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4F767A-8EA1-80DA-4668-D734AEF90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4801" cy="5870448"/>
          </a:xfrm>
          <a:prstGeom prst="rect">
            <a:avLst/>
          </a:prstGeom>
        </p:spPr>
      </p:pic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5EA3336-4F5D-175F-5BFE-A626F96CD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1" y="0"/>
            <a:ext cx="4967199" cy="2121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BFFE42-D1B1-8BEA-25E6-52C517150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00" y="2121407"/>
            <a:ext cx="4967199" cy="34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06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2026-02-12T20:57:37Z</dcterms:created>
  <dcterms:modified xsi:type="dcterms:W3CDTF">2026-02-12T21:09:13Z</dcterms:modified>
</cp:coreProperties>
</file>