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5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38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7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1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1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7EF8-7D7D-442B-9819-16BD96B744B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DF1320-5E17-4BC1-9240-C724D936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3AE4EB1-7C2F-98CD-0DDE-0D29D2F8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820040-E7D0-9B11-61DF-0D1B30708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6021" cy="5952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D89C4-EA66-2EEB-F85A-588D31D96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22" y="1915887"/>
            <a:ext cx="4640077" cy="37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996C8-6192-D218-6B13-088DDF11C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91D7A8B-7983-B24B-0840-7A27C9A2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2B79C-B5ED-9C2E-F77F-CA63A11DA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6021" cy="5961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AC91F-D68F-50B3-0BF0-629C0DAA7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1915886"/>
            <a:ext cx="4142673" cy="38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3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FCF85-6119-27BE-EC6A-7BBE30E5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AEE61BD-C55D-3B20-FC65-6EFB75287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E1A2E-339B-D567-A584-164DCB17E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6021" cy="6007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C77C1-AE4D-574B-F5BD-FB59DE8B5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915886"/>
            <a:ext cx="4008120" cy="38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ED66-11D9-7A0B-7889-9793EBCC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A134C03-141B-2250-F57C-49EB7056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F41528-36CA-1F90-E130-796887001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6021" cy="599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D9970-0A2E-597F-02FA-19634910E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75" y="1915886"/>
            <a:ext cx="4253001" cy="38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6E70D-31ED-E2B5-2806-E38111114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A5D3F4E-88F3-B6D7-B45D-44A7A2BB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713DA5-F328-C3DE-936E-9F2899F9F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6021" cy="591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D0038-3FDA-1320-8DB2-B73624600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19" y="1915886"/>
            <a:ext cx="4371485" cy="38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5C67-664D-614B-2BEA-3DB7351B4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ACD1CB6-83FB-ACF3-B8F8-39B8A858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EBEB1-85AA-4461-1C88-18312AD6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6021" cy="590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CD2E8-72C0-DE41-A839-095E7F7CA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915886"/>
            <a:ext cx="3322320" cy="39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3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3BA6-9B13-11A7-D4B8-7AAADE7F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B117182-EA34-5753-193A-447ABFB95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998F5-BD70-0067-C364-DB5A6F223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6021" cy="600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D6AFF-6FFA-56BF-F000-BF7CE8FF0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2" y="1915886"/>
            <a:ext cx="4597668" cy="3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9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519FE-53F8-414C-CD64-C6A529CB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B514E32-724D-4098-085E-46B427F97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A26799-FFEF-4840-5D5F-984621B13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06021" cy="5925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FE92F-6A08-9D5E-EFF3-55D822408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06" y="1915887"/>
            <a:ext cx="3667212" cy="38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5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7A9FE-8B2F-4D61-138C-35C71157A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83DF576-BBB1-AE78-581F-30E64D2FB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5D75F-980F-278D-B9E4-6D9ECB1FB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6021" cy="6016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16D2D-318B-4604-A260-DF7285AC4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71" y="1915885"/>
            <a:ext cx="4750929" cy="38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1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9680-6633-4811-4CB0-ACFA40B4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9B435DB-83EE-1702-FF7E-3CEBFC0D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1" y="0"/>
            <a:ext cx="4485979" cy="191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363C4-66B4-6110-74D6-2A1D3ACC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602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0A9E9-39CE-71CE-FCCC-614394D1E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4" y="1915886"/>
            <a:ext cx="4136136" cy="39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4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2026-02-17T20:04:19Z</dcterms:created>
  <dcterms:modified xsi:type="dcterms:W3CDTF">2026-02-17T20:44:26Z</dcterms:modified>
</cp:coreProperties>
</file>