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324" r:id="rId3"/>
    <p:sldId id="258" r:id="rId4"/>
    <p:sldId id="326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2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5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D8B71E-E443-4DC6-A987-A299C0DDBDF9}">
          <p14:sldIdLst>
            <p14:sldId id="256"/>
            <p14:sldId id="324"/>
            <p14:sldId id="258"/>
            <p14:sldId id="326"/>
            <p14:sldId id="259"/>
            <p14:sldId id="260"/>
          </p14:sldIdLst>
        </p14:section>
        <p14:section name="Untitled Section" id="{5CBE434B-1F4D-44FC-847B-EED72C41AB0A}">
          <p14:sldIdLst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32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1"/>
            <p14:sldId id="322"/>
            <p14:sldId id="323"/>
            <p14:sldId id="325"/>
          </p14:sldIdLst>
        </p14:section>
        <p14:section name="Untitled Section" id="{F105FEDF-8F87-40C7-9D61-E4EF068AB4B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>
        <p:scale>
          <a:sx n="66" d="100"/>
          <a:sy n="66" d="100"/>
        </p:scale>
        <p:origin x="388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345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705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7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47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2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8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8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5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0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7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1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2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2C33A-883C-4517-A8E0-2B0AE8B212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F17261F-879D-41B2-BDE5-D47FBF94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6D990A-BFA2-B67B-7A93-EC089FDB7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24"/>
            <a:ext cx="12192000" cy="650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C78CEF-288C-836C-7CA7-ABE5361C5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8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740E0-6B79-1645-C468-BBD677B1D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4EC1E-1452-7B20-43EF-108F29392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-156640"/>
            <a:ext cx="12508992" cy="6181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3E9851-5289-B222-72DA-2BD1D77E3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43" y="3161099"/>
            <a:ext cx="12429744" cy="36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0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D5E6-C693-DC04-50D0-D1749FB85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73121-0569-FE66-668D-A5AAB4C75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-156640"/>
            <a:ext cx="12508992" cy="6181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632954-7FB1-22E9-6C9C-4D0524F32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5" y="3567461"/>
            <a:ext cx="12411456" cy="32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1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140F2-1A68-6E30-C495-3936BBDD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3A634-D7F2-78EE-93CC-A5C8FD49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33" y="0"/>
            <a:ext cx="12451065" cy="6152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40144-93E5-50B3-9CBE-BBAFEF0C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65" y="5102352"/>
            <a:ext cx="12582129" cy="1755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B35749-FDBD-F0DF-B2C8-EB5465370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66" y="3392852"/>
            <a:ext cx="12451065" cy="17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7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3C9BF-500A-8A9A-7B63-EA381D23C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C49F5-1A61-47EB-C18C-6E6609E14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1144723"/>
            <a:ext cx="12755879" cy="5713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D3F13-B84D-01A2-47CB-3A1B0C535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0"/>
            <a:ext cx="12755879" cy="57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8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5337-0114-4D20-88B3-A6F70464F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28A22-B7A6-5B6C-5F6E-57EA0633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7281"/>
            <a:ext cx="12192000" cy="5460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1BDAB-BA05-E0DB-242D-212A9898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4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5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05538-85EA-F88C-9F2E-ECE03D377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4BD04F-2F73-1F70-9FC2-F7ACAECD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328" y="0"/>
            <a:ext cx="12710159" cy="569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F8F54-8F36-E820-A237-D420F4A4E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6" y="2942703"/>
            <a:ext cx="12455187" cy="39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53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48BF4-62C6-1B55-62ED-1D3239B7A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34B31-D6B0-E1CA-58C9-8E3F5DF55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84" y="0"/>
            <a:ext cx="12774167" cy="5721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276EB-B86D-4D2C-2D6B-C9F479A5B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2940162"/>
            <a:ext cx="12463271" cy="39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1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8AE49-E8B5-DC0F-BF12-A16408F64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E909B8-A6E6-2BB5-C373-4B4D58EC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42" y="0"/>
            <a:ext cx="12824883" cy="5744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842AD1-077B-A56D-270E-1893032BA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62" y="2825023"/>
            <a:ext cx="12439750" cy="403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55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3C8A-CE8C-15BB-C11B-AE3290BCB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10BF0-DEC5-58C0-AC82-8B683B5C9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460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309BF-8349-AB47-4949-06755E32C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2211841"/>
            <a:ext cx="12399264" cy="46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0F5FF-3086-F8EE-8177-238645D86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6F6951-9DB6-D79A-F15E-A6B7BF9F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371"/>
            <a:ext cx="12192000" cy="5612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8A7976-6EE9-C166-BD77-DAD817E68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8463" cy="56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1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150F2-DAA0-CBF6-3F5E-68A509D13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9C2108-821B-DBB1-2FFD-C27C7CFB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24"/>
            <a:ext cx="12192000" cy="650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89B0BD-5C36-DBA9-CE1A-15AB6C4C6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7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8253B-100C-B08F-03F9-5640786E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5D9AF2-25F9-D32E-43BB-2F8686FC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714"/>
            <a:ext cx="12192000" cy="5612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96565-0513-780D-FBC8-4B3C07223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8463" cy="56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10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9FAFD-36CF-12BD-123F-696445CA0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AE1F6-18BE-F895-0B4B-47F7FB3A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8463" cy="569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565F5-1862-CB81-2649-5F86252EF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0573"/>
            <a:ext cx="12368464" cy="3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57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B7B71-6236-7996-1B42-E3F49E43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CB639-05BA-EAA2-E02E-69D5DFE3B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8463" cy="569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8A4A5-5822-89D1-55BF-E18B71B3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0573"/>
            <a:ext cx="12368464" cy="3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6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8D04-A554-B864-D875-C674098A8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6DD3A6-6556-86A4-04D2-714B59B45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8463" cy="569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AD711-C9FC-455B-908D-9A5269F09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2322577"/>
            <a:ext cx="12615774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5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F79A-ED1D-1247-BF80-AD76C923D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01829-F2A1-A048-BA92-CFFD4CA59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8463" cy="569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99EC58-5202-894C-67DF-B4CD102BE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87" y="2770632"/>
            <a:ext cx="12652626" cy="408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14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A7BC8-4E47-3DC3-F1C6-F34C3B97E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596C4-B6BF-9756-280D-271225C4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09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60712-29F0-0E9B-01A9-F168BB85B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7B3F2-584B-69AB-9446-3B7E0F2DC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384518" cy="7989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EF7B84-8483-C5D2-FC99-BA1FAE77C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9110"/>
            <a:ext cx="12384518" cy="52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09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B00EA-BFC0-5669-8FDB-2DDFAD3A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D55B2F-DC43-8D2D-4238-FD77C453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259" y="0"/>
            <a:ext cx="12519259" cy="8076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821F5F-8E48-E9E9-A812-83CCE6997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82" y="1838424"/>
            <a:ext cx="12333812" cy="50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6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5B27D-13B6-5AE3-7C0E-5D18C6FB4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D3A1B1-BE16-3398-429A-715A2131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1008"/>
            <a:ext cx="12192000" cy="4126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DFD83-6D32-46A9-6A8A-23B986727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0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988BE-7EA3-12A8-89E5-2E135C024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3FA182-FC78-2209-A8D6-AEEA34F0A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3231"/>
            <a:ext cx="12192000" cy="4124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415E0D-92ED-4CCF-2F03-9EE4BED5A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91B9C5-7C0A-BD9A-5264-7D8BCF4ED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343E6-8401-C75E-6A83-93EB3B43C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12" y="3113532"/>
            <a:ext cx="12481560" cy="37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7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0EEAD-8331-6E22-2F5E-322B7525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B64A1-A60B-7256-5D04-020FB02C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7" y="-35820"/>
            <a:ext cx="12297877" cy="4160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4D5B5-B088-BB6C-C2B6-AC08DA16D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7" y="3262964"/>
            <a:ext cx="12363122" cy="35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4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D5939-F70C-9B4D-F32C-D1B7A477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5696A-2525-2956-8509-792F4E6C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-32564"/>
            <a:ext cx="12288253" cy="415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F0044-0A33-3EB8-EBC6-2536354D8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3320717"/>
            <a:ext cx="12334557" cy="3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39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9D78C-4E41-56F9-1C4E-A3B67920D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B3A19-6497-ED9B-D5BA-5E58B0A85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7" y="-29306"/>
            <a:ext cx="12278627" cy="4154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BB987F-CBCC-3CC5-17AC-90F728FA0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7" y="3264927"/>
            <a:ext cx="12368463" cy="35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09B91-6FE2-2579-014E-0F3D4334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B00B0-AC79-6E0A-AE8E-474BAE70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-32564"/>
            <a:ext cx="12288253" cy="415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FD961-6745-01D7-739D-0BE090F8E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3527541"/>
            <a:ext cx="12288253" cy="33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86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58D0F-B87B-B0E5-03C1-219322172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81CFD-0910-4349-13F7-B189B71BE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7" y="2822713"/>
            <a:ext cx="12259377" cy="4035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3F57B7-C6E2-84A7-1348-BDC6D3408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77" y="-22180"/>
            <a:ext cx="12259377" cy="40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88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793A2-0C59-BCB6-754E-4FD0A4A0E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BAB5F-22D9-7CEF-76C9-012562D8B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213"/>
            <a:ext cx="12272211" cy="270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0AEF1A-0D67-127D-183D-0C86597A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77" y="-22181"/>
            <a:ext cx="12259377" cy="42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7FA4-A935-2736-B65B-4828B993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06CAF-C49E-0A36-9CD1-121D28AF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4202793"/>
            <a:ext cx="12397339" cy="2655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E2FBF0-F960-4C34-71D8-3C31F1C8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77" y="-22181"/>
            <a:ext cx="12259377" cy="42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4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CA04C-0608-E933-594D-04E0EB26C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92E78-ED64-7277-3D14-37D59DC3E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87" y="4087869"/>
            <a:ext cx="12456048" cy="2770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D55EC-C1AE-DEE6-5BFF-56E5443F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77" y="-22180"/>
            <a:ext cx="12259377" cy="41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9BCE5-A70C-2713-60F6-E088AAFB0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16FD8-8C5F-C357-6D65-2486A589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25" y="4140564"/>
            <a:ext cx="12419836" cy="2717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562A3-D362-2E8D-0071-2ACA2358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77" y="-22180"/>
            <a:ext cx="12259377" cy="4162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BD010-B530-C34D-78A6-D29F35FB3E33}"/>
              </a:ext>
            </a:extLst>
          </p:cNvPr>
          <p:cNvSpPr txBox="1"/>
          <p:nvPr/>
        </p:nvSpPr>
        <p:spPr>
          <a:xfrm>
            <a:off x="3657599" y="4283242"/>
            <a:ext cx="145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CCCCCCCC</a:t>
            </a:r>
          </a:p>
        </p:txBody>
      </p:sp>
    </p:spTree>
    <p:extLst>
      <p:ext uri="{BB962C8B-B14F-4D97-AF65-F5344CB8AC3E}">
        <p14:creationId xmlns:p14="http://schemas.microsoft.com/office/powerpoint/2010/main" val="3683815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5A3F-363C-23F3-FCBC-191211E2A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B93290-4411-929A-7790-56EA93578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77" y="-22180"/>
            <a:ext cx="12259377" cy="4035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725EC-C1A9-BC1A-4F83-1FAA5D54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7" y="3337903"/>
            <a:ext cx="12320336" cy="3520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DE3AA6-055C-5BE8-0EE1-FD36907BFBFF}"/>
              </a:ext>
            </a:extLst>
          </p:cNvPr>
          <p:cNvSpPr txBox="1"/>
          <p:nvPr/>
        </p:nvSpPr>
        <p:spPr>
          <a:xfrm>
            <a:off x="1953928" y="4947385"/>
            <a:ext cx="1925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C0C0C0"/>
                </a:highlight>
              </a:rPr>
              <a:t>CCCCCCCCCCCC</a:t>
            </a:r>
          </a:p>
          <a:p>
            <a:r>
              <a:rPr lang="en-US" b="1" dirty="0">
                <a:highlight>
                  <a:srgbClr val="C0C0C0"/>
                </a:highlight>
              </a:rPr>
              <a:t>CCCCCCCCCCCC</a:t>
            </a:r>
          </a:p>
          <a:p>
            <a:r>
              <a:rPr lang="en-US" b="1" dirty="0">
                <a:highlight>
                  <a:srgbClr val="C0C0C0"/>
                </a:highlight>
              </a:rPr>
              <a:t>CCCCCCCCCCCC</a:t>
            </a:r>
          </a:p>
        </p:txBody>
      </p:sp>
    </p:spTree>
    <p:extLst>
      <p:ext uri="{BB962C8B-B14F-4D97-AF65-F5344CB8AC3E}">
        <p14:creationId xmlns:p14="http://schemas.microsoft.com/office/powerpoint/2010/main" val="242168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99DD9-5E57-1078-3280-149907EFD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38BB4-5D30-6C39-4C99-066076D8B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84D38-D5E5-B6A6-BA21-6F0597A3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12" y="3113532"/>
            <a:ext cx="12481560" cy="37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1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9B88D-A35D-C878-6FEA-B23BE141A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6B670-FA08-D26D-7423-5DA8430E1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2975251"/>
            <a:ext cx="12378089" cy="3882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7A6A3-E33E-486F-6751-21F45AA7D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4" y="-58365"/>
            <a:ext cx="12378089" cy="38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7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CC30F-AB4E-A69D-C72E-9975EB8B4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C727C-5D95-F93A-F5AC-945D1408C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49" y="4129239"/>
            <a:ext cx="12308449" cy="2728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9945F-1A44-7B89-E4AB-DF461179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4" y="-58365"/>
            <a:ext cx="12378089" cy="41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78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5663E-90F0-4E9E-5141-73100A81D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5D6B9-C4FD-9CFE-BAC1-A6A93C6D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01" y="4147747"/>
            <a:ext cx="12269002" cy="2710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DDFA3-C61D-F155-BFDC-76FB52CE0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4" y="-58365"/>
            <a:ext cx="12378089" cy="42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21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9B90-FA57-F2AC-D141-00066FA8C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6CA24-47BE-EF0C-1B35-185EA0B50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32" y="3908486"/>
            <a:ext cx="12421994" cy="2949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AEF0B-9CDA-338C-2BE2-2760DF73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4" y="-58365"/>
            <a:ext cx="12378089" cy="38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78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5DB8A-7872-769F-B855-DB28CF711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EF727-D79E-D6D2-C123-98612B884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" y="4119613"/>
            <a:ext cx="12256647" cy="2738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01869-711D-0F8A-5243-43527B64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4" y="-58365"/>
            <a:ext cx="12378089" cy="42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9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97FE-D65B-B019-8304-B2AF1E6DF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22CB6-4432-5681-3C4D-7D3F0CE5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7" y="3844943"/>
            <a:ext cx="12259377" cy="3013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057F7-7CC2-3F43-2753-E193A0EC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4" y="-58365"/>
            <a:ext cx="12378089" cy="3882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C35C-850F-48C1-6B92-4019E1EE5714}"/>
              </a:ext>
            </a:extLst>
          </p:cNvPr>
          <p:cNvSpPr txBox="1"/>
          <p:nvPr/>
        </p:nvSpPr>
        <p:spPr>
          <a:xfrm>
            <a:off x="1588168" y="5553777"/>
            <a:ext cx="235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C0C0C0"/>
                </a:highlight>
              </a:rPr>
              <a:t>CCCCCCCCCCCCCC</a:t>
            </a:r>
          </a:p>
        </p:txBody>
      </p:sp>
    </p:spTree>
    <p:extLst>
      <p:ext uri="{BB962C8B-B14F-4D97-AF65-F5344CB8AC3E}">
        <p14:creationId xmlns:p14="http://schemas.microsoft.com/office/powerpoint/2010/main" val="4217417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B5F45-ACCB-4588-32DC-0FE768713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7EEAE-ADFF-16F6-8959-FFB0C8317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31"/>
            <a:ext cx="12192000" cy="3791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731D3-0F65-1931-1E4E-D60D90FAF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56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BD2B1-B62C-2D97-F1AA-210FA7CD9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76438-BA47-52B4-9336-EDFC22FD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58" y="4275376"/>
            <a:ext cx="12267458" cy="2582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12C3C-82AE-47A5-3369-D13974CE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9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06171-261E-B4CA-4898-8D408A0F8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02" y="2129583"/>
            <a:ext cx="12269002" cy="25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70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12E2-A8A3-2B38-4F25-ED24DBCA0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DB34A-F24A-C181-7D66-75B3C114E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" y="4208413"/>
            <a:ext cx="12316205" cy="2649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3756C-6269-0773-BDC0-7F6AF8BE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9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6CE0B-C216-8448-6E2E-2A15DD050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9" y="2087118"/>
            <a:ext cx="12309153" cy="26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2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33B99-433B-B430-9BCC-572BED1C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7AA0D-BE4C-4C33-F61B-0691BA5C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7" y="4520848"/>
            <a:ext cx="12365178" cy="2320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506F6-D9C5-1DAD-ABB1-7BE2B1F6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91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B6CA6-2F5F-2D5D-A3BB-38E86623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68" y="2252554"/>
            <a:ext cx="12365179" cy="23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93683-B6A2-88E6-5CC6-4C6FD4E1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BB46C2-9472-4A4D-F93D-497947F63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115"/>
            <a:ext cx="12192000" cy="37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80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FAA5A-2441-4E7F-5DE4-A304E6D0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2BFE9-FC2B-BC12-30BB-0113D918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271"/>
            <a:ext cx="12192000" cy="2216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4B5EB-5C70-13B1-2C67-50AAC02F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9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00820-AC48-3260-4C20-97B8EFB6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9036"/>
            <a:ext cx="12192000" cy="2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29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27DEA-E9E0-9496-20B3-3ED67ED35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455204-3723-2725-543B-A37BE7BF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91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B9402-DC76-8747-D2E5-C414C202E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" y="2658857"/>
            <a:ext cx="12191999" cy="41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19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2F7C6-0112-1FA1-6CA3-B8686151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62D26B-9DE8-E3A0-EF35-F894C444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01" y="0"/>
            <a:ext cx="12342701" cy="3705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0C3F2-D341-5D59-5158-A2CC62BD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01" y="3152274"/>
            <a:ext cx="12342701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03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E7DFF-F394-2B5A-CCE6-06574B8E9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0D913-0631-2DD0-CF35-C0E6B4E3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63" y="3700646"/>
            <a:ext cx="12374764" cy="315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F7EDFF-D562-4D5E-9C9E-BCC530F19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63" y="0"/>
            <a:ext cx="12374763" cy="371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5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FB0D-AF0E-6F7B-5A23-397630E97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6B279-686C-5838-3A82-1047CD6F2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3829"/>
            <a:ext cx="12192000" cy="315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5CB41-BD74-1173-1CC1-00A1A0805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0"/>
            <a:ext cx="12336379" cy="37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161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9AB24-9144-28FF-37D3-9FFD230A0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9EF7-B51E-5D21-11B7-318D58AF5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05" y="3715387"/>
            <a:ext cx="12290805" cy="3142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4D144-BB53-4024-315D-E769A2D01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1"/>
            <a:ext cx="12374880" cy="37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8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72139-ABFC-DE81-D065-33D1E355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1957E-023F-603E-7907-CC721C71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31" y="3709606"/>
            <a:ext cx="12278631" cy="3148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DD528-725E-CA7B-C581-1FF09811C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29" y="-1"/>
            <a:ext cx="12355629" cy="37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2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A0BBA-79D8-F845-7930-A605FDB2E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ABA4E-843A-0FB0-4058-E491CEFA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02" y="3731124"/>
            <a:ext cx="12269002" cy="3126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10B71-2B10-BCD1-063B-26AA5DC90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04" y="34677"/>
            <a:ext cx="12346004" cy="3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4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A39B-76EF-A7DE-71C9-D2F78A48A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0267B-F58F-32B3-C471-D59AE434F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69"/>
            <a:ext cx="12192000" cy="4725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09FB2-3135-0498-7FA2-667F4A73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91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01E79-26EB-7222-1135-3F70B9E07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3B84D-1720-A950-73B5-6A56C2E6E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69"/>
            <a:ext cx="12192000" cy="4725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AECD08-1E0B-5887-28DD-9805EE9C5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4C8B3-22DB-7673-CEB6-78A57CED1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B6E79-75B2-1119-FC45-8756EEAC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8B03C-060B-1ABF-F03B-E3727054A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003559"/>
            <a:ext cx="12666132" cy="45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0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F2664-2C97-85E7-FADC-481A3779E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2DEF7-63A5-A10C-A172-65C9DCC01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5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72E04-CBA6-4077-7A7C-195B13396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68055"/>
            <a:ext cx="12192000" cy="29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5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C50CD-F5C5-92D0-747D-A3754C0F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7AD78-AA50-EB44-0FF3-34F51F743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5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343DF-7203-9AB0-0045-127D31EEA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1"/>
            <a:ext cx="12192000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4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0F1-D102-858D-C658-F22FCB7C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75103-522C-BD25-3EF0-75B3A93AB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5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424AF-18BA-5AF1-BF2C-40A0E847D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53" y="4116622"/>
            <a:ext cx="12326754" cy="27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CE3AA-1E6E-C999-CBE9-0DCD36D12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D7E4D-0F63-5D93-8727-E185B595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5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C9F6F-3DE7-AE2D-8C3A-3D0F2FDC1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719"/>
            <a:ext cx="12192000" cy="42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27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98312-BEBA-65E8-7B99-85D0F9C0D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DA4BD-3101-6F8D-F579-2271610F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61773"/>
            <a:ext cx="12192000" cy="42962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E395C-160B-CFA1-581E-A4C7BF6CB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94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32CD0-A236-C36B-46DB-2C7F5104F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59066-9BAB-23E9-9600-6AD957C0E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4296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F96AE-6981-FA16-00AD-79899BC18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999"/>
            <a:ext cx="12191999" cy="28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41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3C09-18FC-155E-8E0C-1ABCF28E5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ADCAC-D62D-4BE3-7717-4E703FA78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4296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E892E-8B03-FD77-7891-BDB265CB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157"/>
            <a:ext cx="12191999" cy="29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5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DFD80-FED5-4F6B-500F-F9A6BC7DD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B8E33-C333-D180-0BC6-61EE37F1F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4296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E4C8B-924C-F776-8ED2-9760F9446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8744"/>
            <a:ext cx="12192000" cy="31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19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6E979-96ED-D1C5-7106-E6AFB76F0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4296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9D7C2-9A81-165E-6802-248720FFD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4" y="2148113"/>
            <a:ext cx="12285133" cy="47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4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B910A-B608-1231-F4EC-5B7255BA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B68FC-752B-E6FC-BD00-811F7FEB5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765620"/>
            <a:ext cx="12426131" cy="6140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FAA5C-0E11-4E7F-C2C4-AE4522CA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34362"/>
            <a:ext cx="12356591" cy="610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0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5247-87B3-72C5-7F52-71514EE90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7BCD7-BF27-F6AF-97A3-71780C59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024" y="673888"/>
            <a:ext cx="12514918" cy="6184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912E0-ECFA-AC6D-3407-7BE0C680B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-156640"/>
            <a:ext cx="12508992" cy="61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8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9BF8E-1736-9714-AAA1-814396183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79C4A-B4BE-1D22-EF75-B285EB9EE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-156640"/>
            <a:ext cx="12508992" cy="6181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17052-D8B4-E6C1-D9BD-698C5E635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51" y="2889504"/>
            <a:ext cx="12430735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280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</TotalTime>
  <Words>5</Words>
  <Application>Microsoft Office PowerPoint</Application>
  <PresentationFormat>Widescreen</PresentationFormat>
  <Paragraphs>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5</cp:revision>
  <dcterms:created xsi:type="dcterms:W3CDTF">2026-03-26T17:20:20Z</dcterms:created>
  <dcterms:modified xsi:type="dcterms:W3CDTF">2026-03-26T20:09:57Z</dcterms:modified>
</cp:coreProperties>
</file>