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24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93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3699-8DA3-46A6-98D7-B7A4520948A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8481BE-7E25-4D5C-A246-BBBA95F2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6F0D859-4B18-A8E3-5C12-81D4865E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37C632-1BFB-9F4E-EA8D-8496A6D4B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0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9C2DC-FA4B-0961-509B-9D7C6879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77" y="2082907"/>
            <a:ext cx="4077738" cy="36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ECDD5-4A52-8D2E-5CE5-A6F2FCCF7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F2E7F1-2A05-A0C6-45E3-C1D310619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D586F-02B4-3878-2304-F8578E3AF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5602E-5E4A-4A72-3ED5-C937F1161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2082907"/>
            <a:ext cx="3742378" cy="36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CE45-E69C-8EBC-D35D-311B88F1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3FD9284-71B2-4966-A82C-8C25B4FA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5C3E3-53AE-227D-B643-DA5D9E6E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0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41596-FCAD-3733-99CE-A5A5B2661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917623" cy="36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02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6ED56-A949-487C-46A3-E5F578A3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2BB1FB5-A479-3000-DCB6-2DBE05095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63E4C8-B47C-05CC-903A-E9CAEA47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8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786F3-3E95-7F03-DC34-DCC28C452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136243" cy="37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2026-03-15T17:18:42Z</dcterms:created>
  <dcterms:modified xsi:type="dcterms:W3CDTF">2026-03-15T17:29:37Z</dcterms:modified>
</cp:coreProperties>
</file>