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14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14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4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2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6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D48A0-3403-4529-962E-38F55C818F7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A4334EE-B1AE-448E-81A5-6FE654C7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069019C-5A4F-2D1F-FA76-100091BE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1BD78-55B5-5201-D005-ED546F54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65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16C45-09D1-470C-2BF5-A5DDF4FF6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7"/>
            <a:ext cx="3309509" cy="37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88B40-E267-50DD-03AA-4A56CD6EA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8B85387-AC2F-F50F-9E55-5A32576F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99BB5-F9A7-3A7A-F8BD-13130F13A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6063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D5552-8DC2-998A-BEBC-AB411CC16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763395" cy="37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7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97F3-A83B-E7ED-26D4-F6D32C9B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81775C1-EB2F-E461-0106-B0E8F8CD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1D0BF-F5D1-ABFC-AE00-D96B5D15F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39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02F510-49D6-9D3E-0B15-D8FC83561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071257" cy="37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9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2026-03-12T18:12:42Z</dcterms:created>
  <dcterms:modified xsi:type="dcterms:W3CDTF">2026-03-12T18:18:33Z</dcterms:modified>
</cp:coreProperties>
</file>