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63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54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78A4-288C-4D1A-9D72-14F8BA08C85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FB029-E490-44CA-85CD-2F789C657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E1FB50-681A-31A5-8307-099539113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87893-AA60-ACDD-B76E-8CF8D1E32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0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BC00F-9D2C-BFC0-8D94-B2FA4FA11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407480" cy="36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EC48B-0D58-D5AE-0E1B-904BBA280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7FAA0DF-F792-F268-E30F-8043B6A7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41E14-3C57-5737-EB07-A8F577C1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5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3F416-B804-2A61-2C2F-03EA3B25A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1600451" cy="36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52EDE-5EAC-7A89-A8EC-F899D034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2D5AF9-09A1-BC7F-D2D0-764A6600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0B2DF-55CF-294D-8D93-2E451D128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4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C2C187-A905-A487-F7D9-A3E465BC5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63" y="2082907"/>
            <a:ext cx="4332766" cy="37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31EE-DABE-D1FE-C9BA-CF99169D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C584A61-46F5-6BFF-A947-C600C01C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3BB9A-90D3-BC3A-789D-3D750558A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8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BB91E-ECA1-AB3E-59F1-C59E540D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95" y="2072166"/>
            <a:ext cx="4877051" cy="36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5B4E-84A6-CD16-2989-C158C0AE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565AE1-CE27-178A-8185-5AE0F120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D4D73-2BBE-985A-D46F-4C3279EA1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4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B76E2-9782-38C8-EB5B-BFE308D1C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1" y="2082908"/>
            <a:ext cx="2667502" cy="37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2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FBE7-C1A3-682D-3A0F-D0A831B6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388D4BD-9A65-FE4A-8B16-46B1FF5D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27993-D2C9-194C-7470-877CEE9B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041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DCEBF-3CC5-8CCB-514A-A5B09957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4" y="2082907"/>
            <a:ext cx="3119503" cy="3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0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2026-03-18T19:35:20Z</dcterms:created>
  <dcterms:modified xsi:type="dcterms:W3CDTF">2026-03-18T19:41:10Z</dcterms:modified>
</cp:coreProperties>
</file>