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54E8-48A8-4182-9CC5-0B62E9E3065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3DD6-9CDF-4362-9ACF-589167BF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9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54E8-48A8-4182-9CC5-0B62E9E3065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3DD6-9CDF-4362-9ACF-589167BF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1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54E8-48A8-4182-9CC5-0B62E9E3065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3DD6-9CDF-4362-9ACF-589167BF627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0925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54E8-48A8-4182-9CC5-0B62E9E3065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3DD6-9CDF-4362-9ACF-589167BF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86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54E8-48A8-4182-9CC5-0B62E9E3065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3DD6-9CDF-4362-9ACF-589167BF627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0204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54E8-48A8-4182-9CC5-0B62E9E3065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3DD6-9CDF-4362-9ACF-589167BF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24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54E8-48A8-4182-9CC5-0B62E9E3065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3DD6-9CDF-4362-9ACF-589167BF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70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54E8-48A8-4182-9CC5-0B62E9E3065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3DD6-9CDF-4362-9ACF-589167BF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8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54E8-48A8-4182-9CC5-0B62E9E3065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3DD6-9CDF-4362-9ACF-589167BF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30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54E8-48A8-4182-9CC5-0B62E9E3065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3DD6-9CDF-4362-9ACF-589167BF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7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54E8-48A8-4182-9CC5-0B62E9E3065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3DD6-9CDF-4362-9ACF-589167BF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5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54E8-48A8-4182-9CC5-0B62E9E3065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3DD6-9CDF-4362-9ACF-589167BF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9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54E8-48A8-4182-9CC5-0B62E9E3065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3DD6-9CDF-4362-9ACF-589167BF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1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54E8-48A8-4182-9CC5-0B62E9E3065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3DD6-9CDF-4362-9ACF-589167BF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2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54E8-48A8-4182-9CC5-0B62E9E3065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3DD6-9CDF-4362-9ACF-589167BF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1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54E8-48A8-4182-9CC5-0B62E9E3065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3DD6-9CDF-4362-9ACF-589167BF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3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E54E8-48A8-4182-9CC5-0B62E9E3065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A6F3DD6-9CDF-4362-9ACF-589167BF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6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76C3EBA-903D-36C9-5D51-4BC75C6AB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73D5EB-33D0-EE57-3DDF-F8B6B683D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15" y="2082907"/>
            <a:ext cx="4060371" cy="3669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F85368-B509-909E-C4E4-07494B5EC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51915" cy="585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1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E3117-5573-8076-E1E1-F20FFD6B5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D77F414-1905-065B-E737-22E4FF173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0F4FF1-7093-617F-EF64-E030AF5C8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9218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A2CE83-AFD0-346C-C8AA-F714E9097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53" y="2082907"/>
            <a:ext cx="3877667" cy="36212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BF100A-EBCB-A065-26CB-6AF79E7BA08B}"/>
              </a:ext>
            </a:extLst>
          </p:cNvPr>
          <p:cNvSpPr txBox="1"/>
          <p:nvPr/>
        </p:nvSpPr>
        <p:spPr>
          <a:xfrm>
            <a:off x="7095744" y="5094514"/>
            <a:ext cx="5096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A tree closes its pores in the </a:t>
            </a:r>
            <a:r>
              <a:rPr lang="en-US" sz="1400" dirty="0" err="1">
                <a:highlight>
                  <a:srgbClr val="FFFF00"/>
                </a:highlight>
              </a:rPr>
              <a:t>presensce</a:t>
            </a:r>
            <a:r>
              <a:rPr lang="en-US" sz="1400" dirty="0">
                <a:highlight>
                  <a:srgbClr val="FFFF00"/>
                </a:highlight>
              </a:rPr>
              <a:t> of PM 2 point 5 from nearby wood burning just as Humans hold their breath in the presence of PM 2 point 5 from nearby wood burning</a:t>
            </a:r>
          </a:p>
        </p:txBody>
      </p:sp>
    </p:spTree>
    <p:extLst>
      <p:ext uri="{BB962C8B-B14F-4D97-AF65-F5344CB8AC3E}">
        <p14:creationId xmlns:p14="http://schemas.microsoft.com/office/powerpoint/2010/main" val="90081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42048-67BA-A3A3-DDDF-8BAE97860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86952FD-76FC-CC31-DC28-879D83754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A46D60-A721-3E70-95C1-6F82EDC63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900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F406E4-8504-BFF6-F7BD-B56583DEA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923" y="2082908"/>
            <a:ext cx="3471763" cy="364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6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5EB58-40BE-81E6-7B78-77F997BAB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183C381-0CA5-6E25-64D0-D44CD7EDE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A5C0EA-9BB3-69AA-F7F6-62303EB4A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218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4FABA8-E37A-77C7-D369-087CDEE89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8"/>
            <a:ext cx="2726873" cy="36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78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07D81-96BE-2A9B-8650-3E7940241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F686F81-E3FA-3B50-8F3B-EDE6C96D5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13A475-D510-7738-754A-CC8104A32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8891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F05D1C-510E-0624-058C-F61AA176B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611298" cy="369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81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19AD2-669E-F265-0444-37D7A0742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FBD7BCF-7383-9A81-A881-8DD614274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97DA84-E7DE-E429-4A10-FF16A7CA0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976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42C4DB-42A5-7BD5-B5F6-5F750C658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04" y="2082907"/>
            <a:ext cx="3732981" cy="368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8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35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5</cp:revision>
  <dcterms:created xsi:type="dcterms:W3CDTF">2026-03-19T14:36:43Z</dcterms:created>
  <dcterms:modified xsi:type="dcterms:W3CDTF">2026-03-19T15:00:33Z</dcterms:modified>
</cp:coreProperties>
</file>