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250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98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6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5058-CE3C-479B-8C19-C4AAA08F3EE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A37E87-3B07-40D4-B11C-420F27EF4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B2EEA1-A101-100A-FFDF-54FD67E21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ED9B1-86CD-EFB7-B4DC-F7D65E990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C5731-3B46-C267-6A9A-4BE90A0B0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75" y="1850777"/>
            <a:ext cx="2193822" cy="1578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6A6DD-D4B8-4BAC-BA72-9C557F93E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92" y="1850776"/>
            <a:ext cx="2428982" cy="27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B2EC8-B219-D168-92DB-4AE945CEA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EC31E5D-544F-9F02-023A-B53451142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B1A41B-98D0-D4D2-EB1F-4C75338B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C39D7-52FC-1B33-BA15-7A18E75C5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56" y="1850776"/>
            <a:ext cx="2174286" cy="2351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43408-CD5F-A237-4FBB-780323CCE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16" y="1850776"/>
            <a:ext cx="2357339" cy="1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EEB1-AF03-E208-2EFD-A7CACF07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FA1D283-8768-4F74-4BB2-0F9CD0E2A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F1B23-D3E1-F312-28C8-4C27CAE5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D3158-54E0-AB2A-7344-A3ECE3FA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78" y="1850776"/>
            <a:ext cx="2220793" cy="1970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4FE2D9-E4DE-BA1C-2984-FA5D384D1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96" y="1850776"/>
            <a:ext cx="2428038" cy="3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7F9EE-001D-2380-21F8-323F710E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3864DA-5C37-6D2D-1F0C-5272759A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D354ED-ACB2-B8DC-20BC-9B33B6E2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0371" cy="5910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C94AC-86DF-0FE6-6BE0-21E6211CB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44" y="1850776"/>
            <a:ext cx="2124056" cy="2764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C9CB8-56DC-E259-EF32-BB430B24E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17" y="1894319"/>
            <a:ext cx="2410727" cy="2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41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10C4-AC50-7EDA-CDFF-69D1F9362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933C17-CE2F-93EF-919D-F05593AC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A6796-4A89-1A04-DAA5-1FC38B3D0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5889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A8C5E-C8DB-2C8C-7818-D9A591A48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84" y="1850776"/>
            <a:ext cx="2283615" cy="2601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5FE52-2E7D-302B-FBD5-813AFBDE0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22" y="1850776"/>
            <a:ext cx="2283862" cy="31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5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4EC2-ADA4-03F8-5EF5-E26B0315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5A113CA-7106-771C-8728-39391F3C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BA863-787A-DF64-3EC1-60447273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8C83F-7FDD-6226-D5DA-F5E4E65F9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64" y="1850777"/>
            <a:ext cx="2276836" cy="2176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71057-188B-9380-3EB4-E53B0D8B1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28" y="1850777"/>
            <a:ext cx="2276836" cy="37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8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2026-03-23T17:51:26Z</dcterms:created>
  <dcterms:modified xsi:type="dcterms:W3CDTF">2026-03-23T18:06:29Z</dcterms:modified>
</cp:coreProperties>
</file>