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C19A-3BE5-485F-BC1E-167EF555355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119-D880-4A5B-B097-B2A48B4C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1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C19A-3BE5-485F-BC1E-167EF555355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119-D880-4A5B-B097-B2A48B4C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5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C19A-3BE5-485F-BC1E-167EF555355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119-D880-4A5B-B097-B2A48B4CBE3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138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C19A-3BE5-485F-BC1E-167EF555355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119-D880-4A5B-B097-B2A48B4C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62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C19A-3BE5-485F-BC1E-167EF555355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119-D880-4A5B-B097-B2A48B4CBE3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2736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C19A-3BE5-485F-BC1E-167EF555355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119-D880-4A5B-B097-B2A48B4C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9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C19A-3BE5-485F-BC1E-167EF555355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119-D880-4A5B-B097-B2A48B4C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9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C19A-3BE5-485F-BC1E-167EF555355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119-D880-4A5B-B097-B2A48B4C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C19A-3BE5-485F-BC1E-167EF555355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119-D880-4A5B-B097-B2A48B4C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8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C19A-3BE5-485F-BC1E-167EF555355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119-D880-4A5B-B097-B2A48B4C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1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C19A-3BE5-485F-BC1E-167EF555355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119-D880-4A5B-B097-B2A48B4C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9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C19A-3BE5-485F-BC1E-167EF555355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119-D880-4A5B-B097-B2A48B4C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2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C19A-3BE5-485F-BC1E-167EF555355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119-D880-4A5B-B097-B2A48B4C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9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C19A-3BE5-485F-BC1E-167EF555355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119-D880-4A5B-B097-B2A48B4C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2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C19A-3BE5-485F-BC1E-167EF555355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119-D880-4A5B-B097-B2A48B4C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4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C19A-3BE5-485F-BC1E-167EF555355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119-D880-4A5B-B097-B2A48B4C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3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CC19A-3BE5-485F-BC1E-167EF5553558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57DE119-D880-4A5B-B097-B2A48B4C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0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012E064-5D7C-5D91-C9CA-55BB73BFA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8195B7-9CE1-6560-F42D-69750FF47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0371" cy="5954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A0C9E-72DD-530B-5185-E48C1416B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07" y="1850776"/>
            <a:ext cx="4516390" cy="38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7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E8956-AC2C-1D2B-AA9B-22422BDB7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5947880-C245-E893-AD64-75EAEC5E0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0D3922-2ED6-18C7-6F62-21613C8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0371" cy="6008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36B693-3CA0-E3A6-773F-F81187A99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58" y="1850776"/>
            <a:ext cx="2364131" cy="2906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2F32AA-F08C-0B26-81AA-4E5070974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590" y="1850776"/>
            <a:ext cx="2281410" cy="29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08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0F75E-C217-29EF-8D90-5C4B749E9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1A52FC5-3AF4-815E-F3C7-A42A1A2F2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DDFA0-2B4C-2910-E248-0F2ACA18F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870371" cy="6052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D1F158-C253-2113-A227-0352B3404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13" y="1850776"/>
            <a:ext cx="1462455" cy="3973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0668DC-DA27-AE74-4436-721C58BFC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768" y="1850776"/>
            <a:ext cx="3033930" cy="354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8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9E02A-4A11-0514-3D94-9C7D3639E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5ACF02D-6E98-ACB7-482C-C9A775679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18B8C9-8BBC-8AFE-A333-5E1A47134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70371" cy="586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2DBF8D-BA2F-F0B6-D7B4-4BD5120C8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56" y="1850776"/>
            <a:ext cx="2773442" cy="37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8A109-6531-E885-4DEB-9D60EF140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563B022-24D5-214F-6AEF-ED6536501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165005-E922-531D-3381-503EEE22E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870371" cy="5889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D93502-8589-BEC8-2FF2-DD8A42E08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14" y="1850776"/>
            <a:ext cx="2934994" cy="39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06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E19FE-648F-984F-912F-E30086F02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275ADEA-0608-4758-2A4B-B8B6A4D31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761080-FB1D-73BB-69B4-F86C60AA0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0371" cy="5954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B875B0-FF2B-4318-1242-9B023D7FB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39" y="1850776"/>
            <a:ext cx="4447704" cy="36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40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CF785-E5F9-09A2-40AD-DD7632AA6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E918024-B64B-2923-EC48-DCCED6490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FA909A-BBF8-071F-29FC-59702D703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0371" cy="579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77D05F-E479-74CF-8997-98184F0B1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1850776"/>
            <a:ext cx="3082407" cy="3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337A8-3F8A-4047-014B-DB9F670CE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1B74EAE-5501-ADD2-741A-4862D550B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7FE05A-9C00-E349-9A9A-D80793B00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870371" cy="5889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061903-4225-88DA-3091-DB6E63833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10" y="1850776"/>
            <a:ext cx="3031746" cy="38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5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CFB5A-0780-5C9F-4067-0E2342953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11FECD5-68CC-0C85-9C1F-A00B8CF57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1745F7-6604-A364-D46B-55D941035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0371" cy="5965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18D89C-9606-4CCF-C3E5-083211C04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15" y="1850776"/>
            <a:ext cx="2367419" cy="2590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5E09E3-A161-B665-944B-FCE375F5E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35" y="1850776"/>
            <a:ext cx="2276561" cy="27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9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248A4-8F10-8291-FD76-010B3504A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FE92BD2-63AD-7A15-DAD7-EA64C3BF1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7C8DAB-468C-A67E-8576-FCD71CA64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70371" cy="5900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A3D9EF-85B2-CC5B-8F0E-7C57DD2A5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11" y="1850776"/>
            <a:ext cx="2118886" cy="2742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18648A-EE68-1624-B91C-C12B20CC1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198" y="1850776"/>
            <a:ext cx="2508801" cy="39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0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B26BB-A01D-E8B6-42F0-8FCD8799F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052549D-E926-AC7D-50C2-D645AD7A1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A7767E-218B-362A-D970-1635C73C4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870371" cy="5900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1337A2-B463-09AC-2FE1-9F58CB797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60" y="1850776"/>
            <a:ext cx="2322834" cy="3156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2DD089-D2A3-86B3-42D6-923292344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94" y="1850777"/>
            <a:ext cx="2227706" cy="28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20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2026-03-24T17:48:29Z</dcterms:created>
  <dcterms:modified xsi:type="dcterms:W3CDTF">2026-03-24T18:09:34Z</dcterms:modified>
</cp:coreProperties>
</file>