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44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33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3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1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4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02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6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2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6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5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0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029ED-3F1E-4E86-95F1-626F4AECEA1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435887-1E7A-46DE-85C6-9BC5E52C9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5017880-A802-A7D3-01F1-E8AA10BFD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4CA36A-266C-27E8-CEA6-6426D81C4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870371" cy="5805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3C4FF-78F5-E24D-B111-12FDDAB7F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71" y="1850775"/>
            <a:ext cx="4506138" cy="37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0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AEFB-47E0-F8BD-F732-48CD84CB6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A291B7A-D0F8-D1BF-87F1-20507349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7CEBCE-932A-ECD4-9D02-28AC03697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70371" cy="5805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9D0CBA-6E1F-2111-3FA8-41BF66BBA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60" y="1850776"/>
            <a:ext cx="3451811" cy="382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4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1A30-F234-9323-6386-8E567B075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4D47E01-3736-390F-92C3-C903D38E7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0"/>
            <a:ext cx="4333526" cy="18507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1BE3A-615E-FFDC-DAFF-31C99C1D9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70371" cy="584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31DB37-1EB8-4DF1-035B-89363A015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1" y="1850777"/>
            <a:ext cx="2810019" cy="38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39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5</cp:revision>
  <dcterms:created xsi:type="dcterms:W3CDTF">2026-03-25T16:42:32Z</dcterms:created>
  <dcterms:modified xsi:type="dcterms:W3CDTF">2026-03-25T16:54:33Z</dcterms:modified>
</cp:coreProperties>
</file>