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48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2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183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3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0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5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6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7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DDCB-82E7-428E-B836-6AA0F27465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3FAE2B-B9DD-4908-B579-016BC57E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A5B6CA2-6F2C-48EB-1576-FD02142C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CA852A-0F4B-D047-C6FE-9477E3625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870371" cy="6102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CF3952-09EF-2036-AB20-82074497F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43" y="1850776"/>
            <a:ext cx="3152805" cy="395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B1DA6D-FE2A-0107-2636-ABADCC7A1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296" y="1860469"/>
            <a:ext cx="2759703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5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8EFF7-8308-6848-BE00-4AEA5D34E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4E4DD05-E87B-E173-E5F9-82E59C21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4AD4A8-F8D2-ECA8-39DF-BD120F1A6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870371" cy="5890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E97996-8574-AE06-6E45-2A09EA478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09" y="1850776"/>
            <a:ext cx="4021413" cy="38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45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4F56C-90E5-5F6D-89CF-021DE0B49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870B499-8D18-E32E-2460-25ABF4C0B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70A8A4-C0A2-1FCB-92BB-4BCEEF02E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70371" cy="6052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CF30C-52D3-A100-D949-D8D24D15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16" y="1850776"/>
            <a:ext cx="4585784" cy="31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36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D345C-2923-E0FA-BDDB-E8E3A8AB1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D5ECCFF-E18D-3280-D305-C1A4C730D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08EC9-F865-55FF-C300-7834EA7F2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870371" cy="5919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ECF92B-63CB-F7EE-F86E-F5205FD9D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12" y="1850776"/>
            <a:ext cx="4193406" cy="37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0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974B2-88E7-9154-91A6-817A24834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D682767-2CDC-36F1-62EC-6305F2A76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C5B0F-F3C2-6155-00B9-6DF5B62B4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0371" cy="5871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61EB8F-75DA-A2C8-3340-E04651599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02" y="1850776"/>
            <a:ext cx="4489998" cy="30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A8F74-B192-28F6-393A-87502B1E9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3EF1C76-8CA8-BED8-8372-07F175781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AC225D-C603-6E89-83B9-A5278F806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0371" cy="5929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D7FC8B-3A09-802A-5D00-6DA0A07AC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64" y="1850776"/>
            <a:ext cx="4546635" cy="37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7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1D21C-1422-2111-68D0-A52864FFC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0EADBD3-55B5-47BF-DB3B-E82ED45B8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B9A9D-36CA-386C-089D-74BBDD6E6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870371" cy="5871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F3B2F-FD02-7A2D-CB8F-519C0095B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13" y="1850776"/>
            <a:ext cx="4333527" cy="38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6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522E1-0675-8315-2E3C-BBD56A135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CEF8F80-A373-1D26-8435-16A906A42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D3CE70-8433-8A87-55D2-1A0C37B4A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870371" cy="5967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32547-1A15-9276-AE15-65F82AC5A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52" y="1850776"/>
            <a:ext cx="4475948" cy="31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B39C6-5A65-F723-91E9-3B58CF68F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06A2FEF-19A6-B16E-50CD-FF762B321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368320-B3B3-29C6-B423-C912EE053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70371" cy="6035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CA680B-D8A2-0448-759C-A673585C8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03" y="1850776"/>
            <a:ext cx="4550997" cy="34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47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5A10-6680-1434-2E85-B459660C2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E0B0AC7-E133-3FC0-BE7A-E59451427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8F890F-628C-FF19-2807-463468849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70371" cy="5832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1D1155-7811-8C1A-0A1B-A40A81E34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16" y="1850776"/>
            <a:ext cx="4523283" cy="32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3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7A179-B9CE-BB74-9EDC-6F73E5E07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F8F6066-9FE3-BDB5-C25E-A1B9BF645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DCA92D-9509-57B8-3BDE-247D2AE0D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70371" cy="5842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F7D472-F29F-5AB2-129E-5FEDFFDA8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02" y="1850776"/>
            <a:ext cx="4254338" cy="38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4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2026-03-26T10:44:32Z</dcterms:created>
  <dcterms:modified xsi:type="dcterms:W3CDTF">2026-03-26T11:07:31Z</dcterms:modified>
</cp:coreProperties>
</file>