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0" d="100"/>
          <a:sy n="70" d="100"/>
        </p:scale>
        <p:origin x="512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D07BC7-3F77-440A-B168-B76930512437}" type="datetimeFigureOut">
              <a:rPr lang="en-US" smtClean="0"/>
              <a:t>3/29/2026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0D09E7-9208-4522-9C64-0655AC5244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26858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D07BC7-3F77-440A-B168-B76930512437}" type="datetimeFigureOut">
              <a:rPr lang="en-US" smtClean="0"/>
              <a:t>3/29/2026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0D09E7-9208-4522-9C64-0655AC5244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78985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D07BC7-3F77-440A-B168-B76930512437}" type="datetimeFigureOut">
              <a:rPr lang="en-US" smtClean="0"/>
              <a:t>3/29/2026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0D09E7-9208-4522-9C64-0655AC52441B}" type="slidenum">
              <a:rPr lang="en-US" smtClean="0"/>
              <a:t>‹#›</a:t>
            </a:fld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03451047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D07BC7-3F77-440A-B168-B76930512437}" type="datetimeFigureOut">
              <a:rPr lang="en-US" smtClean="0"/>
              <a:t>3/29/2026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0D09E7-9208-4522-9C64-0655AC5244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648982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D07BC7-3F77-440A-B168-B76930512437}" type="datetimeFigureOut">
              <a:rPr lang="en-US" smtClean="0"/>
              <a:t>3/29/2026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0D09E7-9208-4522-9C64-0655AC52441B}" type="slidenum">
              <a:rPr lang="en-US" smtClean="0"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83451515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D07BC7-3F77-440A-B168-B76930512437}" type="datetimeFigureOut">
              <a:rPr lang="en-US" smtClean="0"/>
              <a:t>3/29/2026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0D09E7-9208-4522-9C64-0655AC5244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935236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D07BC7-3F77-440A-B168-B76930512437}" type="datetimeFigureOut">
              <a:rPr lang="en-US" smtClean="0"/>
              <a:t>3/29/2026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0D09E7-9208-4522-9C64-0655AC5244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612615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D07BC7-3F77-440A-B168-B76930512437}" type="datetimeFigureOut">
              <a:rPr lang="en-US" smtClean="0"/>
              <a:t>3/29/2026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0D09E7-9208-4522-9C64-0655AC5244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11250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D07BC7-3F77-440A-B168-B76930512437}" type="datetimeFigureOut">
              <a:rPr lang="en-US" smtClean="0"/>
              <a:t>3/29/2026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0D09E7-9208-4522-9C64-0655AC5244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6862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D07BC7-3F77-440A-B168-B76930512437}" type="datetimeFigureOut">
              <a:rPr lang="en-US" smtClean="0"/>
              <a:t>3/29/2026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0D09E7-9208-4522-9C64-0655AC5244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34334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D07BC7-3F77-440A-B168-B76930512437}" type="datetimeFigureOut">
              <a:rPr lang="en-US" smtClean="0"/>
              <a:t>3/29/2026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0D09E7-9208-4522-9C64-0655AC5244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46973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D07BC7-3F77-440A-B168-B76930512437}" type="datetimeFigureOut">
              <a:rPr lang="en-US" smtClean="0"/>
              <a:t>3/29/2026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0D09E7-9208-4522-9C64-0655AC5244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43392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D07BC7-3F77-440A-B168-B76930512437}" type="datetimeFigureOut">
              <a:rPr lang="en-US" smtClean="0"/>
              <a:t>3/29/2026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0D09E7-9208-4522-9C64-0655AC5244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06371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D07BC7-3F77-440A-B168-B76930512437}" type="datetimeFigureOut">
              <a:rPr lang="en-US" smtClean="0"/>
              <a:t>3/29/2026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0D09E7-9208-4522-9C64-0655AC5244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81177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D07BC7-3F77-440A-B168-B76930512437}" type="datetimeFigureOut">
              <a:rPr lang="en-US" smtClean="0"/>
              <a:t>3/29/2026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0D09E7-9208-4522-9C64-0655AC5244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44775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D07BC7-3F77-440A-B168-B76930512437}" type="datetimeFigureOut">
              <a:rPr lang="en-US" smtClean="0"/>
              <a:t>3/29/2026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0D09E7-9208-4522-9C64-0655AC5244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13810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D07BC7-3F77-440A-B168-B76930512437}" type="datetimeFigureOut">
              <a:rPr lang="en-US" smtClean="0"/>
              <a:t>3/29/2026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0C0D09E7-9208-4522-9C64-0655AC5244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80806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qr code on a white background&#10;&#10;AI-generated content may be incorrect.">
            <a:extLst>
              <a:ext uri="{FF2B5EF4-FFF2-40B4-BE49-F238E27FC236}">
                <a16:creationId xmlns:a16="http://schemas.microsoft.com/office/drawing/2014/main" id="{CDD20664-5894-2576-6437-40B70AA87AF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4949" y="0"/>
            <a:ext cx="4877051" cy="2082907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C0C2CB57-8AF5-8A7F-8595-A428A4B4F17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7314949" cy="5682343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EF6B5E35-1B73-9C89-442D-1A27AE29631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87534" y="2082907"/>
            <a:ext cx="3545780" cy="35994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667147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18092B5-D99F-70EA-9CD9-99760B8E50B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qr code on a white background&#10;&#10;AI-generated content may be incorrect.">
            <a:extLst>
              <a:ext uri="{FF2B5EF4-FFF2-40B4-BE49-F238E27FC236}">
                <a16:creationId xmlns:a16="http://schemas.microsoft.com/office/drawing/2014/main" id="{A42EE2C4-7CA5-969B-C13C-AEAF283D646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4949" y="0"/>
            <a:ext cx="4877051" cy="2082907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F9AEEF2E-2B86-8D04-EE85-4A6CA7EC7B2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7314949" cy="587959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AB4B3FCB-2BFC-4898-56AF-CC19F5814AF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87534" y="2082907"/>
            <a:ext cx="3545780" cy="35994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274769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airplane"/>
      </p:transition>
    </mc:Choice>
    <mc:Fallback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D260986-9A6D-85EE-5630-F34CF4065A3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qr code on a white background&#10;&#10;AI-generated content may be incorrect.">
            <a:extLst>
              <a:ext uri="{FF2B5EF4-FFF2-40B4-BE49-F238E27FC236}">
                <a16:creationId xmlns:a16="http://schemas.microsoft.com/office/drawing/2014/main" id="{A0A4E2ED-D7AC-C697-CB6C-9AD154DC1C7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4949" y="0"/>
            <a:ext cx="4877051" cy="2082907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1A9B3209-7463-8DB5-745D-B42FCD43AA6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7314949" cy="597103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1C61C9AA-30CD-9612-5083-ABC4DB00666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87534" y="2082907"/>
            <a:ext cx="3545780" cy="35994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330042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4F3B1FD-505F-506B-E884-D5B2BBA402C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qr code on a white background&#10;&#10;AI-generated content may be incorrect.">
            <a:extLst>
              <a:ext uri="{FF2B5EF4-FFF2-40B4-BE49-F238E27FC236}">
                <a16:creationId xmlns:a16="http://schemas.microsoft.com/office/drawing/2014/main" id="{16BD2C42-8307-6FC3-04F3-911FB027E97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4949" y="0"/>
            <a:ext cx="4877051" cy="2082907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3D4A2B72-505A-4B14-E668-DCDD7774F8E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1"/>
            <a:ext cx="7314949" cy="587044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BC034DA5-2F30-5FDB-FDAA-E1558C20FAE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87534" y="2082907"/>
            <a:ext cx="3545780" cy="35994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822924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EADF293-C7C2-D6AF-D9E3-6780353C40A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qr code on a white background&#10;&#10;AI-generated content may be incorrect.">
            <a:extLst>
              <a:ext uri="{FF2B5EF4-FFF2-40B4-BE49-F238E27FC236}">
                <a16:creationId xmlns:a16="http://schemas.microsoft.com/office/drawing/2014/main" id="{88382B9B-05A8-4C9B-449D-AD4330B711C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4949" y="0"/>
            <a:ext cx="4877051" cy="2082907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C64B6E09-8506-914F-22CA-388A81ED888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7314949" cy="5843016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E5414E26-DF8A-6D40-A3E8-F25C608A9DD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87534" y="2082907"/>
            <a:ext cx="3545780" cy="35994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63878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fracture"/>
      </p:transition>
    </mc:Choice>
    <mc:Fallback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30BACD1-FE53-5EE5-342D-1BA0E7E9E05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qr code on a white background&#10;&#10;AI-generated content may be incorrect.">
            <a:extLst>
              <a:ext uri="{FF2B5EF4-FFF2-40B4-BE49-F238E27FC236}">
                <a16:creationId xmlns:a16="http://schemas.microsoft.com/office/drawing/2014/main" id="{B67B2E5B-62A3-D1BA-D9F7-484434CFD39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4949" y="0"/>
            <a:ext cx="4877051" cy="2082907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BF756806-A185-3F5D-B73D-48ADB4883DA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7314949" cy="581558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65CD6757-B95B-E87C-ABD7-893EB9A88AE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87534" y="2082907"/>
            <a:ext cx="3545780" cy="35994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457243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>
        <p:checker/>
      </p:transition>
    </mc:Choice>
    <mc:Fallback>
      <p:transition spd="slow">
        <p:checker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0966E34-F031-638A-8CE2-8DE41454A43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qr code on a white background&#10;&#10;AI-generated content may be incorrect.">
            <a:extLst>
              <a:ext uri="{FF2B5EF4-FFF2-40B4-BE49-F238E27FC236}">
                <a16:creationId xmlns:a16="http://schemas.microsoft.com/office/drawing/2014/main" id="{A71BD96C-7965-F336-C9EA-5CD7F44F30F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4949" y="0"/>
            <a:ext cx="4877051" cy="2082907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7958DD0E-973C-0F52-0F24-007961413CC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1"/>
            <a:ext cx="7314949" cy="583387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9DEA291A-0438-16FE-1B54-D2FD7F9F6FA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87534" y="2082907"/>
            <a:ext cx="3545780" cy="35994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273720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900">
        <p14:glitter pattern="hexagon"/>
      </p:transition>
    </mc:Choice>
    <mc:Fallback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97CC28C-DD2F-4284-C449-0F7FA16DD25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qr code on a white background&#10;&#10;AI-generated content may be incorrect.">
            <a:extLst>
              <a:ext uri="{FF2B5EF4-FFF2-40B4-BE49-F238E27FC236}">
                <a16:creationId xmlns:a16="http://schemas.microsoft.com/office/drawing/2014/main" id="{7B76EB6D-3C1F-9BC4-92AE-A5D5A4A7214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4949" y="0"/>
            <a:ext cx="4877051" cy="2082907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1F45E59E-1521-FAC2-6EE9-AE67C5F5911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7314949" cy="5797296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B5F53555-B539-6E2A-69D7-4B1025AA858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87534" y="2082907"/>
            <a:ext cx="3545780" cy="35994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735289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400">
        <p14:honeycomb/>
      </p:transition>
    </mc:Choice>
    <mc:Fallback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CB81DAA-8F50-D107-FD86-7FB8E7B691B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qr code on a white background&#10;&#10;AI-generated content may be incorrect.">
            <a:extLst>
              <a:ext uri="{FF2B5EF4-FFF2-40B4-BE49-F238E27FC236}">
                <a16:creationId xmlns:a16="http://schemas.microsoft.com/office/drawing/2014/main" id="{3701FA33-FC8E-223D-F6BB-D3EAFA47C4F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4949" y="0"/>
            <a:ext cx="4877051" cy="2082907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59F4574D-19BA-0BA6-442A-251A26CF339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7314949" cy="587959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D2AE4D92-A843-9917-ED96-6A5D68BA2DB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87534" y="2082907"/>
            <a:ext cx="3545780" cy="35994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146670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917C8B9-E18A-0256-C8EB-0D98BD3D89F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qr code on a white background&#10;&#10;AI-generated content may be incorrect.">
            <a:extLst>
              <a:ext uri="{FF2B5EF4-FFF2-40B4-BE49-F238E27FC236}">
                <a16:creationId xmlns:a16="http://schemas.microsoft.com/office/drawing/2014/main" id="{F6F36394-86E3-281B-ED7F-20722066B06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4949" y="0"/>
            <a:ext cx="4877051" cy="2082907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12DA03D1-91D3-A000-47D3-1D8BED15FFE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1"/>
            <a:ext cx="7314949" cy="577900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5AE142B7-16D6-E6F6-01D0-D352E6EB011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87534" y="2082907"/>
            <a:ext cx="3545780" cy="35994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657029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3250">
        <p15:prstTrans prst="origami"/>
      </p:transition>
    </mc:Choice>
    <mc:Fallback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9</TotalTime>
  <Words>0</Words>
  <Application>Microsoft Office PowerPoint</Application>
  <PresentationFormat>Widescreen</PresentationFormat>
  <Paragraphs>0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Arial</vt:lpstr>
      <vt:lpstr>Trebuchet MS</vt:lpstr>
      <vt:lpstr>Wingdings 3</vt:lpstr>
      <vt:lpstr>Facet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Linda Karr</dc:creator>
  <cp:lastModifiedBy>Linda Karr</cp:lastModifiedBy>
  <cp:revision>4</cp:revision>
  <dcterms:created xsi:type="dcterms:W3CDTF">2026-03-29T17:57:21Z</dcterms:created>
  <dcterms:modified xsi:type="dcterms:W3CDTF">2026-03-29T18:06:36Z</dcterms:modified>
</cp:coreProperties>
</file>