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85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63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4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D0A8-DB23-4863-B98F-AAD7E95CBB5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D2FD8C-4F12-4B09-9E18-AB4F2904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BDFC24A-AC36-3457-DDDB-7E2183AD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D356B-D20A-A929-9E54-206D7DF7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4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55C42-4A79-AF1D-49F2-ED25EF36B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8521D-C5B8-4C46-1F1E-61C6974C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19466D-9A35-01CD-2614-850172262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9FDCA-173A-F217-2339-C972BCCB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1B34C-C238-195F-2365-A0D130A7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80" y="2082907"/>
            <a:ext cx="3722134" cy="37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4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C3B6D-3B82-324A-F26A-2F70E2361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86E20DC-5BEE-A4E7-5E32-1F473074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8BC2E-18C6-1FB6-3D5C-1E8EF748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E152C6-8828-712C-6B66-2379BA9A0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64" y="2082907"/>
            <a:ext cx="4975436" cy="33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8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7558-F51E-64B8-A836-D766B2AA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75FFD9-5485-5808-9492-6C8089AD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C6C25-D3A1-E074-66D4-42753CCE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D6B93-D70C-9C50-25BB-6BF416EE1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897338" cy="3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7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EEA8-47D2-D26D-CAD3-3177E53F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359F4D-6991-80E1-CBDC-EDA2FECE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3095F-78DA-E436-5159-E25A33B30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1A228-389C-EC8A-E5D2-7BF234596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72" y="2104678"/>
            <a:ext cx="1257017" cy="35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2026-03-30T18:02:17Z</dcterms:created>
  <dcterms:modified xsi:type="dcterms:W3CDTF">2026-03-30T18:07:24Z</dcterms:modified>
</cp:coreProperties>
</file>