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7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914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24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06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7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2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5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3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1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1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4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05D0-D0AC-44CF-81B5-E945220B8FCC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E36A374-7F31-45EA-8CF6-5807C7330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329F8B8-CE50-F367-57FC-041C99E1B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DCDD2B-3893-A309-D970-ABCF63C96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63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A30038-610C-0F72-C613-968977730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449" y="2082908"/>
            <a:ext cx="2386551" cy="1759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4DC6C-681B-7201-FBE6-28312C08EA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2082907"/>
            <a:ext cx="2664419" cy="11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5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4D847-B0B4-3364-53C5-F6701DB8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7DE34D7-2EBC-CE6E-74FF-162095823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93BA3C-C648-A5BF-AB9B-077CF7318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8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088B8-F539-58FE-A389-3668D2BA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302" y="2082907"/>
            <a:ext cx="2482698" cy="244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D12F9-3E47-49B5-F6BA-C2BADF245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65" y="2083208"/>
            <a:ext cx="2535237" cy="18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6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2B0A2-A114-1D87-74C8-BD26FA9C0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0B01437-74F7-1C1D-83B3-997B7DF96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F1832-93D3-1231-68D7-4765E2E4E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7325835" cy="6008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2EFF3C-F903-2DE9-52D5-8AD8CEF76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124" y="2082907"/>
            <a:ext cx="2485876" cy="2692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EC592-20C2-D4CE-3A8A-98ED590BC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73" y="2082907"/>
            <a:ext cx="2598951" cy="24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44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C2E83-29A4-5FAA-2691-83F5380A9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0E4ACC8-B75D-7E21-919A-F34BAE4C9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724F1-DEE7-5745-B6CD-5B3EEBC6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8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589339-22CE-A548-B6BB-497B643AB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056" y="2082907"/>
            <a:ext cx="2319944" cy="2195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F83772-EAC2-56E5-0F03-A41310986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66" y="2128112"/>
            <a:ext cx="2705089" cy="23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17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1A2E6-451F-469C-879C-AEA30623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A4F3C7C-60A9-7FA0-C065-5546E09C2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8CFED-F07D-05F5-6056-F8992FFE4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8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736D7-A402-A1B1-E330-8148DE230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46" y="2104678"/>
            <a:ext cx="2232553" cy="2434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F6932A-7FA7-1449-3102-A4D1087E7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96" y="2104678"/>
            <a:ext cx="2836050" cy="208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53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672CF-6551-9BE7-F17C-33859C266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008FCF4-CE8B-ED31-1F02-09AC2C7C3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10E13-0382-0C55-070C-6CCD3E0FC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61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CD873F-EA68-96F1-08BB-27DC742F5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984" y="2082907"/>
            <a:ext cx="2421015" cy="2325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C233DB-91BC-49A6-7956-D07136054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91" y="2082907"/>
            <a:ext cx="2654692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08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2026-03-21T21:53:32Z</dcterms:created>
  <dcterms:modified xsi:type="dcterms:W3CDTF">2026-03-21T22:08:46Z</dcterms:modified>
</cp:coreProperties>
</file>