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78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14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8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9E1E-3850-4E7E-9507-5C604C995A8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2019B0-3C6E-4332-A4F5-E94AFF1CC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D5C8542-F06A-EA29-4986-F9C08681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AFA03-55FA-97A9-9E84-4F3C8E3B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10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2C545-F0AD-4FA4-A2E2-B40209C96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72" y="2091826"/>
            <a:ext cx="3207551" cy="3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72DC9-BEB5-C0D8-D051-DBCFC3D61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961A069-864E-AC5B-1288-AA67E86E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1C62B-05B3-6C22-BDFB-8EA47B13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0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5236C-C8A6-D7C5-8051-3EA35DEA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2722682" cy="36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6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29D3-7A6F-6877-FEF8-82CE04035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AE75C2-152B-BF2E-4261-24E88299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617EAF-BE80-9591-AF23-D76505EBE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A8F35-83AD-3F50-0772-18E92DA6E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92" y="2082907"/>
            <a:ext cx="2780479" cy="35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26A6F-39D3-8377-ADE6-5C88B2A9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73962CD-058A-1CB4-CA35-B638A4B6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DF4B7-B04E-4F98-45A9-572F4578F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8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6B7E9-D8A4-0868-F1C6-165229B48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505452" cy="37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0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83D67-1022-3B3D-0F33-A2A9830F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4902622-6DBE-F72D-571B-E01F70B0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04F05-F6C9-F191-5D3E-3356939B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80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3B08A-E951-D93D-FFF2-1ADF25E35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78" y="2082907"/>
            <a:ext cx="4237808" cy="35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FC2F-39D2-0421-0A55-D6E401A2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0883121-2047-827D-916D-79C845A6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F2A04-A3E5-7970-DD08-B4C9EC0A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47839-B087-9186-5745-B0052F57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83" y="2107956"/>
            <a:ext cx="2365197" cy="34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83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2026-04-21T17:19:29Z</dcterms:created>
  <dcterms:modified xsi:type="dcterms:W3CDTF">2026-04-21T17:39:30Z</dcterms:modified>
</cp:coreProperties>
</file>