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0" r:id="rId2"/>
    <p:sldId id="261" r:id="rId3"/>
    <p:sldId id="256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3A85-5CAA-4BE2-BBB5-84E3264EC49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ED41-034E-4ADB-9ADE-7C59D0EC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3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3A85-5CAA-4BE2-BBB5-84E3264EC49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ED41-034E-4ADB-9ADE-7C59D0EC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3A85-5CAA-4BE2-BBB5-84E3264EC49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ED41-034E-4ADB-9ADE-7C59D0EC597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5603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3A85-5CAA-4BE2-BBB5-84E3264EC49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ED41-034E-4ADB-9ADE-7C59D0EC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10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3A85-5CAA-4BE2-BBB5-84E3264EC49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ED41-034E-4ADB-9ADE-7C59D0EC597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748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3A85-5CAA-4BE2-BBB5-84E3264EC49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ED41-034E-4ADB-9ADE-7C59D0EC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09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3A85-5CAA-4BE2-BBB5-84E3264EC49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ED41-034E-4ADB-9ADE-7C59D0EC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66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3A85-5CAA-4BE2-BBB5-84E3264EC49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ED41-034E-4ADB-9ADE-7C59D0EC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2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3A85-5CAA-4BE2-BBB5-84E3264EC49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ED41-034E-4ADB-9ADE-7C59D0EC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8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3A85-5CAA-4BE2-BBB5-84E3264EC49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ED41-034E-4ADB-9ADE-7C59D0EC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1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3A85-5CAA-4BE2-BBB5-84E3264EC49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ED41-034E-4ADB-9ADE-7C59D0EC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3A85-5CAA-4BE2-BBB5-84E3264EC49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ED41-034E-4ADB-9ADE-7C59D0EC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2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3A85-5CAA-4BE2-BBB5-84E3264EC49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ED41-034E-4ADB-9ADE-7C59D0EC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3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3A85-5CAA-4BE2-BBB5-84E3264EC49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ED41-034E-4ADB-9ADE-7C59D0EC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2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3A85-5CAA-4BE2-BBB5-84E3264EC49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ED41-034E-4ADB-9ADE-7C59D0EC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4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3A85-5CAA-4BE2-BBB5-84E3264EC49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ED41-034E-4ADB-9ADE-7C59D0EC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0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A3A85-5CAA-4BE2-BBB5-84E3264EC496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03CED41-034E-4ADB-9ADE-7C59D0EC5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3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1F461-EA44-D5B5-3799-94315A46A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2143702-F1FB-4A0B-DB96-334F1F54B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6BAEBA-AF39-9E2F-17B7-F82FBC5A5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889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B8F9FC-FDEF-7976-C56F-B40FCB61A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877051" cy="347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72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549C2-9068-A553-9A1E-23AED6773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07CB12C-AC93-C83B-D69F-6F9B57A2C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4AB345-E6E2-37B2-D3D8-7509E49E8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736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33161A-AACC-FB70-10CC-028213995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647" y="2082907"/>
            <a:ext cx="3509929" cy="357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7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799A142-87A2-49C7-BDEF-A76A83FA6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759792-203B-74E2-0C91-172956EB2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0"/>
            <a:ext cx="7314949" cy="5889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E0610B-75AD-61B0-F0FB-91F1F517F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081" y="2073763"/>
            <a:ext cx="4082251" cy="360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4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35809-3174-7820-532A-EC4FFD4D6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FE6BA71-CF10-DF2E-0E3B-77A1119BA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56BA87-A079-3D74-F5FD-8E8F8CC84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834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6F6949-BA84-F9F1-2D75-7A6056C2E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41" y="2082907"/>
            <a:ext cx="3038556" cy="34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0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EEDF6-7389-6937-B72C-91BC29295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8AF99EB-8ECF-9505-CCB4-DF01636B2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F0C945-68B6-2B54-67E3-55E6497EC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71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ED2F1B-8B09-89C2-2B3A-D2C88167F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515" y="2082907"/>
            <a:ext cx="3484905" cy="353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13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486D-EC47-49A2-D826-390436F68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7B770B4-576E-2D59-33E5-30B2D59C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149F64-C337-1A75-9728-8B9F19CD4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79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C20E62-65FC-5C24-3213-41E6719D0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3556800" cy="362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96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2026-04-23T17:05:37Z</dcterms:created>
  <dcterms:modified xsi:type="dcterms:W3CDTF">2026-04-23T17:17:50Z</dcterms:modified>
</cp:coreProperties>
</file>