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9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0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061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2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8200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56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6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9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4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9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1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2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6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2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9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D4A5-A3C2-4B2A-9ADE-575000456EC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E070A3-A8B1-41E2-9B97-F33B77C6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2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05CFA-E658-903E-7E5B-31871292C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3096AE-4439-6366-DB24-F90C10E73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777" cy="594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1223DE-A55C-1902-95B9-4B82C7901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62" y="2085014"/>
            <a:ext cx="3075781" cy="35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8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EDECC-A331-2C8C-0D14-1D9E86BCB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76B64-5DEC-7AF5-61AA-B5EF5FD79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7066F2-A218-D639-8891-05464163A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777" cy="5921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C6EBF7-157D-91DF-25ED-1843E521E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69" y="2085013"/>
            <a:ext cx="3811474" cy="36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1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5CD93-CB44-107A-649C-9F7AF3139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D17F4-68D5-04B2-6926-F3E1E975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1AA996-3283-25D6-555B-94E1B22CD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777" cy="5889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450217-3933-F6DC-04B9-AC150595E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50" y="2085013"/>
            <a:ext cx="3663030" cy="37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27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6D72E-8BBA-FAEE-BDD3-7157B71D1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BE9FA-4FCD-5B01-3AF9-BE738883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FD8A8D-6F0B-951E-0C2D-E3F7BE65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777" cy="5932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53ACD9-2562-166C-4E37-6721AE933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45" y="2085012"/>
            <a:ext cx="5059255" cy="36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63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8D532-30B5-57A9-E0AD-33DFD477E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CC388-C9AC-94A8-72E6-99865E32C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24F6F9-27B9-F71B-D280-4C5316C3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777" cy="5878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68A65C-77B6-4E8A-58B3-2F9C42CC8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82" y="2118893"/>
            <a:ext cx="4144215" cy="35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85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87E03-246F-96F1-66B9-9516F99FB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51EC1-8875-4820-1721-B3D0E37ED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988869-C5E0-1A25-EDEE-5222FB1D0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777" cy="580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9ED674-90EB-DC20-EE03-A0C7D2972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78" y="2085013"/>
            <a:ext cx="2917794" cy="359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00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2026-04-23T17:09:00Z</dcterms:created>
  <dcterms:modified xsi:type="dcterms:W3CDTF">2026-04-23T17:24:25Z</dcterms:modified>
</cp:coreProperties>
</file>