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7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4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84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22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7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05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1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4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5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3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EAEC-CCCD-4B7F-BFC7-7FEACDF412F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E1C4C0-BBC9-4793-9D0B-454CDB4A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3A81D3F-5F23-3C4C-9C03-67E83AF9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6A8F7-86B6-494A-8A3D-22380036D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" y="0"/>
            <a:ext cx="7237957" cy="5778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639CBA-5DED-E12B-37A2-8C1FC40B3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86" y="2082907"/>
            <a:ext cx="2579914" cy="1728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BA7CD3-6666-F0F8-2683-3CFEF1E8D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18" y="2082907"/>
            <a:ext cx="2454567" cy="122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6355E-6F3F-6037-C225-FD7457B22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25" y="3309257"/>
            <a:ext cx="2424476" cy="22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2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292AB-0077-9B1E-07EC-08F7C06E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EAAE8DC-27C5-2B48-DB4B-F09E0218C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F326B9-C172-95BC-2976-B7ED2D74A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14949" cy="5627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C9A9F-9968-823D-116D-FEE45C6F0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884" y="2082907"/>
            <a:ext cx="2199116" cy="1879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0E3A7B-62EC-5962-2AF6-0562C3039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67" y="2082907"/>
            <a:ext cx="2766217" cy="2419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D7AB0-A962-0913-B933-C1ABCAB37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884" y="3962400"/>
            <a:ext cx="2025973" cy="17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0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DAE17-EFE6-46CE-81E3-338DBAE0F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7F5478F-0263-213A-21A1-8CDB1931A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25E7CF-F2D6-9680-2E5D-4CBB0BA72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80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292E56-1352-9724-AA83-6A83039A5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59" y="2082907"/>
            <a:ext cx="2286041" cy="198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BEE9AD-07AA-0BA0-A4AA-842B0E724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01" y="2082907"/>
            <a:ext cx="2760597" cy="15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24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ECAE5-FA9B-4472-B8E3-FDDABFAF3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83DC941-4BB3-4B74-F1BC-4FF72A7D1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DF9DED-7638-9282-A031-6993DAC9D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34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FA1CC-A57F-F395-E382-D91E65AC7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8" y="2082907"/>
            <a:ext cx="2231571" cy="118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BC32E3-9C8D-7DF0-AD6F-611C57ACE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3" y="2082908"/>
            <a:ext cx="2960913" cy="16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73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2026-04-27T18:52:28Z</dcterms:created>
  <dcterms:modified xsi:type="dcterms:W3CDTF">2026-04-27T18:58:49Z</dcterms:modified>
</cp:coreProperties>
</file>