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68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69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236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6399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85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5023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493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837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21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55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752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68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37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08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334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603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029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02A17-F4E1-4D22-9BCC-4E5C108FF246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7062C55-0D28-4B4B-8CD3-2C28A9726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024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2F592DDB-AB9E-115D-22DF-ABBC960605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217B5E-0FF2-D9CB-74F8-1890008E55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6962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82200D-96F2-E1B0-E754-3ECD010C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2082907"/>
            <a:ext cx="3410125" cy="343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649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D054D-EDE0-9332-BFA6-A60C7FDF7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19214DCF-755B-A0A2-DE54-0A2A6C891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1675BC-314C-BF1D-9EAB-63340E6876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7533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B783F1-B671-0562-BCBB-73DADD03DA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483" y="2082907"/>
            <a:ext cx="2801059" cy="340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57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9212E-A473-42BF-FA4B-392E11F11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8A9EE48E-3BAF-44A9-4ADD-1B685DB83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5E6529-A5C0-2B63-C84D-AF053E9026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6644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C27B29-051E-1BDD-6542-A689106A01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847" y="2082907"/>
            <a:ext cx="4752153" cy="284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7658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DCABB-EC05-45C6-4DF2-C69458B5B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0628CA4-B064-D44F-405B-E81B26ABE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62EF12-8BB0-CD1F-AFD1-D4B7BC1974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6581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15129A-41D9-52D9-987F-30643261BA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7" y="2082907"/>
            <a:ext cx="4877051" cy="34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3659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Karr</dc:creator>
  <cp:lastModifiedBy>Linda Karr</cp:lastModifiedBy>
  <cp:revision>3</cp:revision>
  <dcterms:created xsi:type="dcterms:W3CDTF">2026-05-04T09:46:17Z</dcterms:created>
  <dcterms:modified xsi:type="dcterms:W3CDTF">2026-05-04T10:02:59Z</dcterms:modified>
</cp:coreProperties>
</file>