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26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D5355-745B-4DDD-BEE3-65969C72B64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3C977-C886-4393-9BB4-B082BDA0EB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77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3C977-C886-4393-9BB4-B082BDA0EBA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95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0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5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951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424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9445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776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28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7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2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79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7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7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86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4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57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E19EE-3AF8-492A-A179-B9CBA7B642BF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1E2A2A-B3A0-42EE-A5FD-B717171A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1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1F5361E6-D2A1-D391-C906-83FE50845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D97B85-9061-6C5D-0C10-7C7DBF69F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23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45A940-1DE6-197A-4375-BE4FC1B0D1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589" y="2082907"/>
            <a:ext cx="4227066" cy="35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55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DE116-2C6C-2DDA-8A6E-43D6CBF96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C25AFA0-3C7B-3AE0-8C1B-FEF7967F6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80F946-ACC1-1915-F36A-6DBE940BA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02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94B216-FA30-AC5A-DB36-14225A93B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446" y="2082907"/>
            <a:ext cx="5011553" cy="341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19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EBB84-8E3C-4A51-FC74-C47E8E024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166BBC49-E690-FCBF-D546-79CDE7F7C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785237-BF91-94C0-298B-36230103F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67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E99BE9-874B-9EFA-3B9F-F0A621018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389" y="2082907"/>
            <a:ext cx="4679435" cy="350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395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4D9F-C4AF-F079-DE55-6C082746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43591AF-6D43-6BF8-3B4E-318B8AC34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649141-B3D5-FCB9-EC95-3CB46BB9A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02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6C904E-AE9F-D3E6-FB7C-A1B1DBA79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884" y="2082907"/>
            <a:ext cx="4005668" cy="368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55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81E47-433B-6179-59CC-6071841C0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13F85489-9DFE-CACC-C6A6-13D081D94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FD2C5B-5B59-D868-9FC9-7D0081417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891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623F0D-D8C1-2356-5DE8-F5D9FD932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196" y="2082907"/>
            <a:ext cx="2519232" cy="3044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3136D7-FD38-2998-04C6-DC3D81EE34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429" y="2082907"/>
            <a:ext cx="2579914" cy="360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90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11A2A-069B-B4F6-5845-CE68BFA9B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6C9FAAB-AAB9-DA70-95D1-F852C63A4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007228-F3A6-6B1B-8CFA-C614B3A85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79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6CAC77-196C-AA3D-130A-0F832D790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59" y="2082907"/>
            <a:ext cx="2705019" cy="24237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D56500-22B8-3F0A-F7E2-88DE753C63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079" y="2082907"/>
            <a:ext cx="2312921" cy="208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27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BB553-E6AE-7047-971D-782FAA3E9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5385314-904A-00C9-0C99-C0058AD68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48CD1C-4B69-240B-D729-09B8338588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9000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0B2AC8-4EDB-686E-72A7-E7399423AB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903" y="2082907"/>
            <a:ext cx="2612571" cy="37281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C18847-9462-27F1-4AE0-87510C3148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474" y="2082907"/>
            <a:ext cx="2079171" cy="113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233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CDFDF-DF48-BE46-DC7C-569B605AC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5821359-2D42-424A-2725-63677C4DB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618BB9-E575-CB51-2C50-4EA592F15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14949" cy="59000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08ECE9-9328-0673-D4D0-4853D2DFE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314" y="2082907"/>
            <a:ext cx="2678698" cy="32728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0CE3E6-F0EF-0646-0428-CE6E18772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013" y="2082907"/>
            <a:ext cx="2333986" cy="240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508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E0821-8218-F542-BA6E-EFDA65339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AB6B7DD-2C8C-4989-7A8E-D53D14B04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921A60-9874-68BC-E3FB-ED85D68C7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67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29D7B2-7169-25C1-3767-83F0F6701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244" y="2082907"/>
            <a:ext cx="2506718" cy="34544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8BD60B-ABB9-C0CE-DA68-61FCEEE485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890" y="2082907"/>
            <a:ext cx="2480109" cy="345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86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CE59D-6E48-AF20-98A3-CFCEFD2FB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0F4E0D66-4DBA-1023-E1C1-CF689E0BAC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1ED9FF-F3E5-0A30-E98F-1AD862D1CC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02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AFCDEC-75A0-A592-DC46-355518C87B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093" y="2082907"/>
            <a:ext cx="2500085" cy="35594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702492-55C2-666D-7BC4-413DAB6084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179" y="2082908"/>
            <a:ext cx="2564820" cy="348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5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4B288-1D67-941A-3F54-9DE45DDAC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EEFEA5E-C603-DACF-72B5-A2B83C9D5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655CBE-C720-D6A6-5F9A-943858A78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347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AA68DD-DEE9-A84A-8CCB-7123C7B410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524" y="2082907"/>
            <a:ext cx="3605098" cy="364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92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EECA-7100-7702-96BD-7E409ABFB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5D6668E-67A4-4952-300A-E2E322EC3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40B824-F1AB-D528-92DA-F749DEA78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14949" cy="5823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DD197-4B08-267A-AF24-AB700A609B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34" y="2082907"/>
            <a:ext cx="3740613" cy="357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666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92802-D472-EB4E-A9AA-1F4814F99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E88EA27-A1A9-E8EE-3ED7-8FED3A12D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527908-CBC9-6157-6CDB-E7E74BCDF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129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7379E8-B6E9-2940-4231-A25F7268D6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072" y="2104956"/>
            <a:ext cx="5001928" cy="35684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EF775E-F6C0-302F-C3D5-7C9AB11B4F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777" y="2104957"/>
            <a:ext cx="2066222" cy="44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26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AC9C0-A273-1708-E85C-98DBD9D98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9243C72-D52C-2237-6894-FC9CDACBA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822EB5-8AFA-9F5D-9DF6-49FD02C97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79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BF233C-DC79-4F5C-6621-056A6CAA6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12" y="2082907"/>
            <a:ext cx="2929970" cy="361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1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99F24-6A84-A6A9-D393-A5263CC98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779AB9C-582B-41C8-105F-6CA311FD2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AC1792-9A97-DEC5-6481-C1465FF67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891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E0B0A7-6CB0-7DBE-CFC3-6ECA3ACD3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463" y="2082907"/>
            <a:ext cx="3415765" cy="366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78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994D4-BB4A-655E-1C3E-3D01F6D80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7CCB150C-0675-EBE9-B476-3A241D9E9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D6E360-7B38-7C7A-3CB9-307E64F99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14949" cy="5812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989673-5FF6-E862-2ABD-11B9BFAE42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165" y="2098030"/>
            <a:ext cx="4945835" cy="364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110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7F5B4-2E0F-FFD8-B203-744CB5BD4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AD119C4-4E46-78BC-ED85-3DF9290BA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927488-8BD9-3E95-168B-466C7FA51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715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B99CD2-6855-6C9C-0FBB-D9F6AFDEFD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388" y="2082907"/>
            <a:ext cx="3162327" cy="363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723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2EBAF-B30D-73E6-028A-6E0B37ECC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20173A1-C904-C306-DC5A-4370B2741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EC9EF0-8651-7499-D8C2-DDEB1DD47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314949" cy="58891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1CA00D-F60D-1EE2-A530-9A4A9F6D36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7" y="2082907"/>
            <a:ext cx="4398997" cy="364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143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</TotalTime>
  <Words>1</Words>
  <Application>Microsoft Office PowerPoint</Application>
  <PresentationFormat>Widescreen</PresentationFormat>
  <Paragraphs>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4</cp:revision>
  <dcterms:created xsi:type="dcterms:W3CDTF">2026-05-07T17:24:05Z</dcterms:created>
  <dcterms:modified xsi:type="dcterms:W3CDTF">2026-05-07T19:04:26Z</dcterms:modified>
</cp:coreProperties>
</file>